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25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3EED-0785-4876-BA47-80DB868FF0E5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E6C5-AFAF-44D2-A4D8-5AD9CE84B9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95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3EED-0785-4876-BA47-80DB868FF0E5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E6C5-AFAF-44D2-A4D8-5AD9CE84B9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76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3EED-0785-4876-BA47-80DB868FF0E5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E6C5-AFAF-44D2-A4D8-5AD9CE84B9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33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3EED-0785-4876-BA47-80DB868FF0E5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E6C5-AFAF-44D2-A4D8-5AD9CE84B9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24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3EED-0785-4876-BA47-80DB868FF0E5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E6C5-AFAF-44D2-A4D8-5AD9CE84B9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3EED-0785-4876-BA47-80DB868FF0E5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E6C5-AFAF-44D2-A4D8-5AD9CE84B9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07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3EED-0785-4876-BA47-80DB868FF0E5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E6C5-AFAF-44D2-A4D8-5AD9CE84B9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51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3EED-0785-4876-BA47-80DB868FF0E5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E6C5-AFAF-44D2-A4D8-5AD9CE84B9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40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3EED-0785-4876-BA47-80DB868FF0E5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E6C5-AFAF-44D2-A4D8-5AD9CE84B9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12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3EED-0785-4876-BA47-80DB868FF0E5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E6C5-AFAF-44D2-A4D8-5AD9CE84B9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07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3EED-0785-4876-BA47-80DB868FF0E5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E6C5-AFAF-44D2-A4D8-5AD9CE84B9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2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3EED-0785-4876-BA47-80DB868FF0E5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7E6C5-AFAF-44D2-A4D8-5AD9CE84B9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82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07065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ítek\Downloads\učite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5" y="2348880"/>
            <a:ext cx="31323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3319632" cy="1656184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707904" y="260648"/>
            <a:ext cx="4961287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cap="al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Podpora učitelů a školství</a:t>
            </a:r>
            <a:endParaRPr lang="cs-CZ" sz="3200" cap="al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707903" y="1556792"/>
            <a:ext cx="4961287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naše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školství je ve špatném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stavu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resort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je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podfinancován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učitelům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chybí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motivace</a:t>
            </a:r>
            <a:endParaRPr lang="cs-CZ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podpoříme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budoucnost a zvýšíme platy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učitelů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zvýšíme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rozpočet resortu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školství</a:t>
            </a:r>
            <a:endParaRPr lang="cs-CZ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5" y="4653135"/>
            <a:ext cx="3132348" cy="176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ítek\Downloads\zdravotnitví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9" y="2564904"/>
            <a:ext cx="2819794" cy="28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3319632" cy="1656184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707904" y="260648"/>
            <a:ext cx="4961287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cap="al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Podpora zdravotnictví</a:t>
            </a:r>
            <a:endParaRPr lang="cs-CZ" sz="3200" cap="al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707903" y="1556792"/>
            <a:ext cx="4961287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více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peněz do resortu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zdravotnictví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naši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doktoři musí patřit mezi světovou špičku.</a:t>
            </a:r>
            <a:endParaRPr lang="cs-CZ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ítek\Downloads\zákaz kouření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5" y="242088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3319632" cy="1656184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707904" y="260648"/>
            <a:ext cx="4961287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cap="al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Protikuřácké zákony</a:t>
            </a:r>
            <a:endParaRPr lang="cs-CZ" sz="3200" cap="al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707903" y="1556792"/>
            <a:ext cx="4961287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plně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podporujeme zákaz kouření na veřejných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prostranstvích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kuřáci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znečišťují ulice nedopalky a mohou způsobit zdravotní potíže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kolemjdoucím</a:t>
            </a:r>
            <a:endParaRPr lang="cs-CZ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ítek\Downloads\ceska telev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3798"/>
            <a:ext cx="6044117" cy="88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3319632" cy="1656184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707904" y="260648"/>
            <a:ext cx="4961287" cy="158417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Ochrana veřejnoprávních médií a nezávislost médií</a:t>
            </a:r>
            <a:endParaRPr lang="cs-CZ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707903" y="1988840"/>
            <a:ext cx="4961287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média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je potřeba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ochraňovat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nezávislost média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2966873" cy="1331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41168"/>
            <a:ext cx="2767038" cy="1558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97152"/>
            <a:ext cx="3317949" cy="13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908720"/>
            <a:ext cx="4104456" cy="517064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66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</a:t>
            </a:r>
            <a:r>
              <a:rPr lang="cs-CZ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</a:t>
            </a:r>
          </a:p>
          <a:p>
            <a:r>
              <a:rPr lang="cs-CZ" sz="66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</a:t>
            </a:r>
            <a:r>
              <a:rPr lang="cs-CZ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xtremistická</a:t>
            </a:r>
          </a:p>
          <a:p>
            <a:r>
              <a:rPr lang="cs-CZ" sz="66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</a:t>
            </a:r>
            <a:r>
              <a:rPr lang="cs-CZ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trana</a:t>
            </a:r>
          </a:p>
          <a:p>
            <a:r>
              <a:rPr lang="cs-CZ" sz="66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</a:t>
            </a:r>
            <a:r>
              <a:rPr lang="cs-CZ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okroku a </a:t>
            </a:r>
          </a:p>
          <a:p>
            <a:r>
              <a:rPr lang="cs-CZ" sz="66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</a:t>
            </a:r>
            <a:r>
              <a:rPr lang="cs-CZ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novace</a:t>
            </a:r>
            <a:endParaRPr lang="cs-CZ" sz="3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331963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3319632" cy="16561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07904" y="1340768"/>
            <a:ext cx="4680520" cy="4801314"/>
            <a:chOff x="3779912" y="1088740"/>
            <a:chExt cx="4680520" cy="4801314"/>
          </a:xfrm>
        </p:grpSpPr>
        <p:sp>
          <p:nvSpPr>
            <p:cNvPr id="6" name="Rectangle 5"/>
            <p:cNvSpPr/>
            <p:nvPr/>
          </p:nvSpPr>
          <p:spPr>
            <a:xfrm>
              <a:off x="3779912" y="1088740"/>
              <a:ext cx="4680520" cy="46805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79912" y="1088740"/>
              <a:ext cx="4680520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cap="all" dirty="0" smtClean="0">
                  <a:latin typeface="Segoe UI Black" panose="020B0A02040204020203" pitchFamily="34" charset="0"/>
                  <a:ea typeface="Segoe UI Black" panose="020B0A02040204020203" pitchFamily="34" charset="0"/>
                </a:rPr>
                <a:t>Náš program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cs-CZ" sz="2000" dirty="0">
                  <a:solidFill>
                    <a:srgbClr val="00B05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t</a:t>
              </a:r>
              <a:r>
                <a:rPr lang="cs-CZ" sz="2000" dirty="0" smtClean="0">
                  <a:solidFill>
                    <a:srgbClr val="00B05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ransparentnost vlády a jiných orgánů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cs-CZ" sz="2000" dirty="0" smtClean="0">
                  <a:solidFill>
                    <a:srgbClr val="00B05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zjednodušení voleb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cs-CZ" sz="2000" dirty="0" smtClean="0">
                  <a:solidFill>
                    <a:srgbClr val="00B05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přijetí eura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cs-CZ" sz="2000" dirty="0" smtClean="0">
                  <a:solidFill>
                    <a:srgbClr val="00B05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soudržnost Evropské unie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cs-CZ" sz="2000" dirty="0" smtClean="0">
                  <a:solidFill>
                    <a:srgbClr val="00B05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dodržování klimatických dohod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cs-CZ" sz="2000" dirty="0" smtClean="0">
                  <a:solidFill>
                    <a:srgbClr val="00B05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ochrana malých </a:t>
              </a:r>
              <a:r>
                <a:rPr lang="cs-CZ" sz="2000" dirty="0">
                  <a:solidFill>
                    <a:srgbClr val="00B05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ž</a:t>
              </a:r>
              <a:r>
                <a:rPr lang="cs-CZ" sz="2000" dirty="0" smtClean="0">
                  <a:solidFill>
                    <a:srgbClr val="00B05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ivnostníků a podnikatelů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cs-CZ" sz="2000" dirty="0" smtClean="0">
                  <a:solidFill>
                    <a:srgbClr val="00B05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podpora učitelů a školství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cs-CZ" sz="2000" dirty="0" smtClean="0">
                  <a:solidFill>
                    <a:srgbClr val="00B05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podpora zdravotnictví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cs-CZ" sz="2000" dirty="0" smtClean="0">
                  <a:solidFill>
                    <a:srgbClr val="00B05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protikuřácké zákony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cs-CZ" sz="2000" dirty="0" smtClean="0">
                  <a:solidFill>
                    <a:srgbClr val="00B05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ochrana veřejnoprávních médií a nezávislost médií</a:t>
              </a:r>
            </a:p>
            <a:p>
              <a:endParaRPr lang="cs-CZ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8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7904" y="260648"/>
            <a:ext cx="4961287" cy="144016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cs-CZ" sz="3200" cap="al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Transparentnost vlády a jiných orgánů</a:t>
            </a:r>
            <a:endParaRPr lang="cs-CZ" sz="3200" cap="al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7903" y="1889128"/>
            <a:ext cx="4961287" cy="3240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bčané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mají právo vědět, co se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děje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větší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transparentnost aktivity vlády, Senátu a Poslanecké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sněmovny</a:t>
            </a:r>
            <a:endParaRPr lang="cs-CZ" dirty="0" smtClean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zaktualizování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oficiálních stránek Vlády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ČR</a:t>
            </a:r>
            <a:endParaRPr lang="cs-CZ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098" name="Picture 2" descr="C:\Users\Vítek\Downloads\vlá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1" y="2708920"/>
            <a:ext cx="3452752" cy="167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331963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ítek\Downloads\volebni_ur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2088232" cy="233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3319632" cy="1656184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707904" y="260648"/>
            <a:ext cx="4961287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cap="al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Zjednodušení voleb</a:t>
            </a:r>
            <a:endParaRPr lang="cs-CZ" sz="3200" cap="al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707903" y="1556792"/>
            <a:ext cx="4961287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zjednodušení </a:t>
            </a:r>
            <a:r>
              <a:rPr lang="cs-CZ" dirty="0" err="1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volebpro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občany ČR žijící v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zahraničí</a:t>
            </a:r>
            <a:endParaRPr lang="cs-CZ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volby online</a:t>
            </a:r>
            <a:endParaRPr lang="cs-CZ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ítek\Downloads\eu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2232248" cy="30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3319632" cy="1656184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707904" y="260648"/>
            <a:ext cx="4961287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cap="al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Přijetí eura</a:t>
            </a:r>
            <a:endParaRPr lang="cs-CZ" sz="3200" cap="al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707903" y="1556792"/>
            <a:ext cx="4961287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nejrychlejší a nejvýhodnější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přijetí EURA</a:t>
            </a:r>
            <a:endParaRPr lang="cs-CZ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přidání se k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národům, které EURO úspěšně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přijali</a:t>
            </a:r>
            <a:endParaRPr lang="cs-CZ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ítek\Downloads\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76872"/>
            <a:ext cx="3658083" cy="243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3319632" cy="1656184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707904" y="260648"/>
            <a:ext cx="4961287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cap="al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Soudržnost EU</a:t>
            </a:r>
            <a:endParaRPr lang="cs-CZ" sz="3200" cap="al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707903" y="1556792"/>
            <a:ext cx="4961287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jsme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silně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proevropská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strana, soudržnost s EU je jedinou cestou k prosperitě naší země</a:t>
            </a:r>
          </a:p>
        </p:txBody>
      </p:sp>
    </p:spTree>
    <p:extLst>
      <p:ext uri="{BB962C8B-B14F-4D97-AF65-F5344CB8AC3E}">
        <p14:creationId xmlns:p14="http://schemas.microsoft.com/office/powerpoint/2010/main" val="14973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Dodržování klimatických dohod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Vítek\Downloads\kl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93096"/>
            <a:ext cx="400659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3319632" cy="1656184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707904" y="260648"/>
            <a:ext cx="4961287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Transparentnost vlády a jiných orgánů</a:t>
            </a:r>
            <a:endParaRPr lang="cs-CZ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707903" y="1556792"/>
            <a:ext cx="4961287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důkladné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dodržování klimatických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dohod</a:t>
            </a:r>
            <a:endParaRPr lang="cs-CZ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klimatická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krize není pro nás lhostejné téma</a:t>
            </a:r>
            <a:endParaRPr lang="cs-CZ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17" y="4389237"/>
            <a:ext cx="3669511" cy="206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9" y="2227151"/>
            <a:ext cx="2870834" cy="191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ítek\Downloads\živnostní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5" y="2564904"/>
            <a:ext cx="3465224" cy="162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3319632" cy="1656184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707904" y="260648"/>
            <a:ext cx="4961287" cy="165618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cap="all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Ochrana malých podnikatelů a živnostníků</a:t>
            </a:r>
            <a:endParaRPr lang="cs-CZ" sz="3200" cap="all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707903" y="2108381"/>
            <a:ext cx="4961287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drobní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podnikatelé a živnostníci živí naši ekonomiku, nedovolme jejich šikanu a podporujme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je</a:t>
            </a:r>
            <a:endParaRPr lang="cs-CZ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zrušení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nebo alespoň </a:t>
            </a:r>
            <a:r>
              <a:rPr lang="cs-CZ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omezení </a:t>
            </a:r>
            <a:r>
              <a:rPr lang="cs-CZ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EET.</a:t>
            </a:r>
            <a:endParaRPr lang="cs-CZ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SPI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SPI" id="{F3829436-FBF0-4B66-80F1-7954E3E612C2}" vid="{315651D8-67EA-4BB3-A000-808D76D1DD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NESPI</Template>
  <TotalTime>124</TotalTime>
  <Words>230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Segoe UI Black</vt:lpstr>
      <vt:lpstr>Times New Roman</vt:lpstr>
      <vt:lpstr>Wingdings</vt:lpstr>
      <vt:lpstr>NESPI</vt:lpstr>
      <vt:lpstr>PowerPoint Presentation</vt:lpstr>
      <vt:lpstr>PowerPoint Presentation</vt:lpstr>
      <vt:lpstr>PowerPoint Presentation</vt:lpstr>
      <vt:lpstr>Transparentnost vlády a jiných orgánů</vt:lpstr>
      <vt:lpstr>PowerPoint Presentation</vt:lpstr>
      <vt:lpstr>PowerPoint Presentation</vt:lpstr>
      <vt:lpstr>PowerPoint Presentation</vt:lpstr>
      <vt:lpstr>Dodržování klimatických dohod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Vítek</dc:creator>
  <cp:lastModifiedBy>Alan Mynář</cp:lastModifiedBy>
  <cp:revision>56</cp:revision>
  <dcterms:created xsi:type="dcterms:W3CDTF">2020-02-01T15:41:06Z</dcterms:created>
  <dcterms:modified xsi:type="dcterms:W3CDTF">2020-02-03T20:15:28Z</dcterms:modified>
</cp:coreProperties>
</file>