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3004800" cy="9753600"/>
  <p:notesSz cx="6858000" cy="9144000"/>
  <p:embeddedFontLst>
    <p:embeddedFont>
      <p:font typeface="Julius Sans One" panose="020B0604020202020204" charset="0"/>
      <p:regular r:id="rId39"/>
    </p:embeddedFont>
    <p:embeddedFont>
      <p:font typeface="Palatino Linotype" panose="02040502050505030304" pitchFamily="18" charset="0"/>
      <p:regular r:id="rId40"/>
      <p:bold r:id="rId41"/>
      <p:italic r:id="rId42"/>
      <p:boldItalic r:id="rId43"/>
    </p:embeddedFont>
    <p:embeddedFont>
      <p:font typeface="Helvetica Neue" panose="020B0604020202020204" charset="0"/>
      <p:regular r:id="rId44"/>
      <p:bold r:id="rId45"/>
      <p:italic r:id="rId46"/>
      <p:boldItalic r:id="rId47"/>
    </p:embeddedFont>
    <p:embeddedFont>
      <p:font typeface="Helvetica Neue Light" panose="020B0604020202020204" charset="0"/>
      <p:regular r:id="rId48"/>
      <p:bold r:id="rId49"/>
      <p:italic r:id="rId50"/>
      <p:boldItalic r:id="rId51"/>
    </p:embeddedFont>
    <p:embeddedFont>
      <p:font typeface="Cambria" panose="02040503050406030204" pitchFamily="18"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gbPEZajo/3OLNxnliMtt5m7bMm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3" d="100"/>
          <a:sy n="53" d="100"/>
        </p:scale>
        <p:origin x="-1224" y="6"/>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4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4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4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400"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17760716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x">
  <p:cSld name="TITLE_AND_BODY">
    <p:spTree>
      <p:nvGrpSpPr>
        <p:cNvPr id="1" name="Shape 10"/>
        <p:cNvGrpSpPr/>
        <p:nvPr/>
      </p:nvGrpSpPr>
      <p:grpSpPr>
        <a:xfrm>
          <a:off x="0" y="0"/>
          <a:ext cx="0" cy="0"/>
          <a:chOff x="0" y="0"/>
          <a:chExt cx="0" cy="0"/>
        </a:xfrm>
      </p:grpSpPr>
      <p:sp>
        <p:nvSpPr>
          <p:cNvPr id="11" name="Google Shape;11;p38"/>
          <p:cNvSpPr/>
          <p:nvPr/>
        </p:nvSpPr>
        <p:spPr>
          <a:xfrm>
            <a:off x="-2" y="6627104"/>
            <a:ext cx="13014882" cy="12702"/>
          </a:xfrm>
          <a:custGeom>
            <a:avLst/>
            <a:gdLst/>
            <a:ahLst/>
            <a:cxnLst/>
            <a:rect l="l" t="t" r="r" b="b"/>
            <a:pathLst>
              <a:path w="21600" h="21600" extrusionOk="0">
                <a:moveTo>
                  <a:pt x="0" y="21600"/>
                </a:moveTo>
                <a:lnTo>
                  <a:pt x="0" y="0"/>
                </a:lnTo>
                <a:lnTo>
                  <a:pt x="21600" y="21600"/>
                </a:lnTo>
                <a:close/>
              </a:path>
            </a:pathLst>
          </a:custGeom>
          <a:gradFill>
            <a:gsLst>
              <a:gs pos="0">
                <a:srgbClr val="007592"/>
              </a:gs>
              <a:gs pos="55000">
                <a:srgbClr val="48BBE0"/>
              </a:gs>
              <a:gs pos="100000">
                <a:srgbClr val="007592"/>
              </a:gs>
            </a:gsLst>
            <a:lin ang="300000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Lucida Sans"/>
              <a:buNone/>
            </a:pPr>
            <a:endParaRPr sz="1400" b="0" i="0" u="none" strike="noStrike" cap="none">
              <a:solidFill>
                <a:srgbClr val="FFFFFF"/>
              </a:solidFill>
              <a:latin typeface="Lucida Sans"/>
              <a:ea typeface="Lucida Sans"/>
              <a:cs typeface="Lucida Sans"/>
              <a:sym typeface="Lucida Sans"/>
            </a:endParaRPr>
          </a:p>
        </p:txBody>
      </p:sp>
      <p:sp>
        <p:nvSpPr>
          <p:cNvPr id="12" name="Google Shape;12;p38"/>
          <p:cNvSpPr txBox="1">
            <a:spLocks noGrp="1"/>
          </p:cNvSpPr>
          <p:nvPr>
            <p:ph type="title"/>
          </p:nvPr>
        </p:nvSpPr>
        <p:spPr>
          <a:xfrm>
            <a:off x="975360" y="2492587"/>
            <a:ext cx="11054082" cy="2602329"/>
          </a:xfrm>
          <a:prstGeom prst="rect">
            <a:avLst/>
          </a:prstGeom>
          <a:noFill/>
          <a:ln>
            <a:noFill/>
          </a:ln>
        </p:spPr>
        <p:txBody>
          <a:bodyPr spcFirstLastPara="1" wrap="square" lIns="65000" tIns="65000" rIns="65000" bIns="65000" anchor="b" anchorCtr="0">
            <a:normAutofit/>
          </a:bodyPr>
          <a:lstStyle>
            <a:lvl1pPr lvl="0" algn="r">
              <a:lnSpc>
                <a:spcPct val="100000"/>
              </a:lnSpc>
              <a:spcBef>
                <a:spcPts val="0"/>
              </a:spcBef>
              <a:spcAft>
                <a:spcPts val="0"/>
              </a:spcAft>
              <a:buClr>
                <a:srgbClr val="464646"/>
              </a:buClr>
              <a:buSzPts val="6800"/>
              <a:buFont typeface="Lucida Sans"/>
              <a:buNone/>
              <a:defRPr sz="6800" b="1">
                <a:solidFill>
                  <a:srgbClr val="464646"/>
                </a:solidFill>
                <a:latin typeface="Lucida Sans"/>
                <a:ea typeface="Lucida Sans"/>
                <a:cs typeface="Lucida Sans"/>
                <a:sym typeface="Lucida Sans"/>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3" name="Google Shape;13;p38"/>
          <p:cNvSpPr txBox="1">
            <a:spLocks noGrp="1"/>
          </p:cNvSpPr>
          <p:nvPr>
            <p:ph type="body" idx="1"/>
          </p:nvPr>
        </p:nvSpPr>
        <p:spPr>
          <a:xfrm>
            <a:off x="975360" y="5136508"/>
            <a:ext cx="11054082" cy="1706248"/>
          </a:xfrm>
          <a:prstGeom prst="rect">
            <a:avLst/>
          </a:prstGeom>
          <a:noFill/>
          <a:ln>
            <a:noFill/>
          </a:ln>
        </p:spPr>
        <p:txBody>
          <a:bodyPr spcFirstLastPara="1" wrap="square" lIns="65000" tIns="65000" rIns="65000" bIns="65000" anchor="t" anchorCtr="0">
            <a:normAutofit/>
          </a:bodyPr>
          <a:lstStyle>
            <a:lvl1pPr marL="457200" marR="91030" lvl="0" indent="-228600" algn="r">
              <a:lnSpc>
                <a:spcPct val="100000"/>
              </a:lnSpc>
              <a:spcBef>
                <a:spcPts val="500"/>
              </a:spcBef>
              <a:spcAft>
                <a:spcPts val="0"/>
              </a:spcAft>
              <a:buClr>
                <a:srgbClr val="464646"/>
              </a:buClr>
              <a:buSzPts val="3800"/>
              <a:buFont typeface="Lucida Sans"/>
              <a:buNone/>
              <a:defRPr sz="3800">
                <a:solidFill>
                  <a:srgbClr val="464646"/>
                </a:solidFill>
                <a:latin typeface="Lucida Sans"/>
                <a:ea typeface="Lucida Sans"/>
                <a:cs typeface="Lucida Sans"/>
                <a:sym typeface="Lucida Sans"/>
              </a:defRPr>
            </a:lvl1pPr>
            <a:lvl2pPr marL="914400" marR="91030" lvl="1" indent="-469900" algn="r">
              <a:lnSpc>
                <a:spcPct val="100000"/>
              </a:lnSpc>
              <a:spcBef>
                <a:spcPts val="500"/>
              </a:spcBef>
              <a:spcAft>
                <a:spcPts val="0"/>
              </a:spcAft>
              <a:buClr>
                <a:srgbClr val="464646"/>
              </a:buClr>
              <a:buSzPts val="3800"/>
              <a:buFont typeface="Lucida Sans"/>
              <a:buChar char="◦"/>
              <a:defRPr sz="3800">
                <a:solidFill>
                  <a:srgbClr val="464646"/>
                </a:solidFill>
                <a:latin typeface="Lucida Sans"/>
                <a:ea typeface="Lucida Sans"/>
                <a:cs typeface="Lucida Sans"/>
                <a:sym typeface="Lucida Sans"/>
              </a:defRPr>
            </a:lvl2pPr>
            <a:lvl3pPr marL="1371600" marR="91030" lvl="2" indent="-469900" algn="r">
              <a:lnSpc>
                <a:spcPct val="100000"/>
              </a:lnSpc>
              <a:spcBef>
                <a:spcPts val="500"/>
              </a:spcBef>
              <a:spcAft>
                <a:spcPts val="0"/>
              </a:spcAft>
              <a:buClr>
                <a:srgbClr val="464646"/>
              </a:buClr>
              <a:buSzPts val="3800"/>
              <a:buFont typeface="Lucida Sans"/>
              <a:buChar char="●"/>
              <a:defRPr sz="3800">
                <a:solidFill>
                  <a:srgbClr val="464646"/>
                </a:solidFill>
                <a:latin typeface="Lucida Sans"/>
                <a:ea typeface="Lucida Sans"/>
                <a:cs typeface="Lucida Sans"/>
                <a:sym typeface="Lucida Sans"/>
              </a:defRPr>
            </a:lvl3pPr>
            <a:lvl4pPr marL="1828800" marR="91030" lvl="3" indent="-469900" algn="r">
              <a:lnSpc>
                <a:spcPct val="100000"/>
              </a:lnSpc>
              <a:spcBef>
                <a:spcPts val="500"/>
              </a:spcBef>
              <a:spcAft>
                <a:spcPts val="0"/>
              </a:spcAft>
              <a:buClr>
                <a:srgbClr val="464646"/>
              </a:buClr>
              <a:buSzPts val="3800"/>
              <a:buFont typeface="Lucida Sans"/>
              <a:buChar char="●"/>
              <a:defRPr sz="3800">
                <a:solidFill>
                  <a:srgbClr val="464646"/>
                </a:solidFill>
                <a:latin typeface="Lucida Sans"/>
                <a:ea typeface="Lucida Sans"/>
                <a:cs typeface="Lucida Sans"/>
                <a:sym typeface="Lucida Sans"/>
              </a:defRPr>
            </a:lvl4pPr>
            <a:lvl5pPr marL="2286000" marR="91030" lvl="4" indent="-469900" algn="r">
              <a:lnSpc>
                <a:spcPct val="100000"/>
              </a:lnSpc>
              <a:spcBef>
                <a:spcPts val="500"/>
              </a:spcBef>
              <a:spcAft>
                <a:spcPts val="0"/>
              </a:spcAft>
              <a:buClr>
                <a:srgbClr val="464646"/>
              </a:buClr>
              <a:buSzPts val="3800"/>
              <a:buFont typeface="Lucida Sans"/>
              <a:buChar char="●"/>
              <a:defRPr sz="3800">
                <a:solidFill>
                  <a:srgbClr val="464646"/>
                </a:solidFill>
                <a:latin typeface="Lucida Sans"/>
                <a:ea typeface="Lucida Sans"/>
                <a:cs typeface="Lucida Sans"/>
                <a:sym typeface="Lucida Sans"/>
              </a:defRPr>
            </a:lvl5pPr>
            <a:lvl6pPr marL="2743200" lvl="5" indent="-457200" algn="l">
              <a:lnSpc>
                <a:spcPct val="100000"/>
              </a:lnSpc>
              <a:spcBef>
                <a:spcPts val="4200"/>
              </a:spcBef>
              <a:spcAft>
                <a:spcPts val="0"/>
              </a:spcAft>
              <a:buSzPts val="3600"/>
              <a:buChar char="•"/>
              <a:defRPr/>
            </a:lvl6pPr>
            <a:lvl7pPr marL="3200400" lvl="6" indent="-457200" algn="l">
              <a:lnSpc>
                <a:spcPct val="100000"/>
              </a:lnSpc>
              <a:spcBef>
                <a:spcPts val="4200"/>
              </a:spcBef>
              <a:spcAft>
                <a:spcPts val="0"/>
              </a:spcAft>
              <a:buSzPts val="3600"/>
              <a:buChar char="•"/>
              <a:defRPr/>
            </a:lvl7pPr>
            <a:lvl8pPr marL="3657600" lvl="7" indent="-457200" algn="l">
              <a:lnSpc>
                <a:spcPct val="100000"/>
              </a:lnSpc>
              <a:spcBef>
                <a:spcPts val="4200"/>
              </a:spcBef>
              <a:spcAft>
                <a:spcPts val="0"/>
              </a:spcAft>
              <a:buSzPts val="3600"/>
              <a:buChar char="•"/>
              <a:defRPr/>
            </a:lvl8pPr>
            <a:lvl9pPr marL="4114800" lvl="8" indent="-457200" algn="l">
              <a:lnSpc>
                <a:spcPct val="100000"/>
              </a:lnSpc>
              <a:spcBef>
                <a:spcPts val="4200"/>
              </a:spcBef>
              <a:spcAft>
                <a:spcPts val="0"/>
              </a:spcAft>
              <a:buSzPts val="3600"/>
              <a:buChar char="•"/>
              <a:defRPr/>
            </a:lvl9pPr>
          </a:lstStyle>
          <a:p>
            <a:endParaRPr/>
          </a:p>
        </p:txBody>
      </p:sp>
      <p:grpSp>
        <p:nvGrpSpPr>
          <p:cNvPr id="14" name="Google Shape;14;p38"/>
          <p:cNvGrpSpPr/>
          <p:nvPr/>
        </p:nvGrpSpPr>
        <p:grpSpPr>
          <a:xfrm>
            <a:off x="-5356" y="7044264"/>
            <a:ext cx="13010162" cy="2719421"/>
            <a:chOff x="-1" y="-2"/>
            <a:chExt cx="13010160" cy="2719420"/>
          </a:xfrm>
        </p:grpSpPr>
        <p:sp>
          <p:nvSpPr>
            <p:cNvPr id="15" name="Google Shape;15;p38"/>
            <p:cNvSpPr/>
            <p:nvPr/>
          </p:nvSpPr>
          <p:spPr>
            <a:xfrm>
              <a:off x="2405372" y="-2"/>
              <a:ext cx="10604786" cy="694266"/>
            </a:xfrm>
            <a:custGeom>
              <a:avLst/>
              <a:gdLst/>
              <a:ahLst/>
              <a:cxnLst/>
              <a:rect l="l" t="t" r="r" b="b"/>
              <a:pathLst>
                <a:path w="21600" h="21600" extrusionOk="0">
                  <a:moveTo>
                    <a:pt x="21600" y="0"/>
                  </a:moveTo>
                  <a:lnTo>
                    <a:pt x="21600" y="21600"/>
                  </a:lnTo>
                  <a:lnTo>
                    <a:pt x="0" y="12831"/>
                  </a:lnTo>
                  <a:lnTo>
                    <a:pt x="21600" y="0"/>
                  </a:lnTo>
                  <a:close/>
                </a:path>
              </a:pathLst>
            </a:custGeom>
            <a:solidFill>
              <a:srgbClr val="9DCADC">
                <a:alpha val="40000"/>
              </a:srgbClr>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8"/>
            <p:cNvSpPr/>
            <p:nvPr/>
          </p:nvSpPr>
          <p:spPr>
            <a:xfrm>
              <a:off x="55761" y="404969"/>
              <a:ext cx="12954397" cy="1121656"/>
            </a:xfrm>
            <a:custGeom>
              <a:avLst/>
              <a:gdLst/>
              <a:ahLst/>
              <a:cxnLst/>
              <a:rect l="l" t="t" r="r" b="b"/>
              <a:pathLst>
                <a:path w="21600" h="21600" extrusionOk="0">
                  <a:moveTo>
                    <a:pt x="0" y="0"/>
                  </a:moveTo>
                  <a:lnTo>
                    <a:pt x="21600" y="0"/>
                  </a:lnTo>
                  <a:lnTo>
                    <a:pt x="21600" y="21600"/>
                  </a:lnTo>
                  <a:lnTo>
                    <a:pt x="180" y="0"/>
                  </a:lnTo>
                </a:path>
              </a:pathLst>
            </a:custGeom>
            <a:solidFill>
              <a:srgbClr val="000000"/>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8"/>
            <p:cNvSpPr/>
            <p:nvPr/>
          </p:nvSpPr>
          <p:spPr>
            <a:xfrm>
              <a:off x="5353" y="68235"/>
              <a:ext cx="13004806" cy="2651183"/>
            </a:xfrm>
            <a:custGeom>
              <a:avLst/>
              <a:gdLst/>
              <a:ahLst/>
              <a:cxnLst/>
              <a:rect l="l" t="t" r="r" b="b"/>
              <a:pathLst>
                <a:path w="21600" h="21600" extrusionOk="0">
                  <a:moveTo>
                    <a:pt x="0" y="0"/>
                  </a:moveTo>
                  <a:lnTo>
                    <a:pt x="0" y="21600"/>
                  </a:lnTo>
                  <a:lnTo>
                    <a:pt x="21600" y="21600"/>
                  </a:lnTo>
                  <a:lnTo>
                    <a:pt x="21600" y="9138"/>
                  </a:lnTo>
                  <a:lnTo>
                    <a:pt x="0" y="0"/>
                  </a:lnTo>
                  <a:close/>
                </a:path>
              </a:pathLst>
            </a:custGeom>
            <a:blipFill rotWithShape="1">
              <a:blip r:embed="rId2">
                <a:alphaModFix/>
              </a:blip>
              <a:tile tx="0" ty="0" sx="100000" sy="100000" flip="none" algn="tl"/>
            </a:bli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Lucida Sans"/>
                <a:buNone/>
              </a:pPr>
              <a:endParaRPr sz="1400" b="0" i="0" u="none" strike="noStrike" cap="none">
                <a:solidFill>
                  <a:srgbClr val="FFFFFF"/>
                </a:solidFill>
                <a:latin typeface="Lucida Sans"/>
                <a:ea typeface="Lucida Sans"/>
                <a:cs typeface="Lucida Sans"/>
                <a:sym typeface="Lucida Sans"/>
              </a:endParaRPr>
            </a:p>
          </p:txBody>
        </p:sp>
        <p:cxnSp>
          <p:nvCxnSpPr>
            <p:cNvPr id="18" name="Google Shape;18;p38"/>
            <p:cNvCxnSpPr/>
            <p:nvPr/>
          </p:nvCxnSpPr>
          <p:spPr>
            <a:xfrm>
              <a:off x="-1" y="63532"/>
              <a:ext cx="13010160" cy="1123985"/>
            </a:xfrm>
            <a:prstGeom prst="straightConnector1">
              <a:avLst/>
            </a:prstGeom>
            <a:noFill/>
            <a:ln w="12050" cap="flat" cmpd="sng">
              <a:solidFill>
                <a:srgbClr val="5699AD"/>
              </a:solidFill>
              <a:prstDash val="solid"/>
              <a:miter lim="800000"/>
              <a:headEnd type="none" w="sm" len="sm"/>
              <a:tailEnd type="none" w="sm" len="sm"/>
            </a:ln>
          </p:spPr>
        </p:cxnSp>
      </p:grpSp>
      <p:pic>
        <p:nvPicPr>
          <p:cNvPr id="19" name="Google Shape;19;p38" descr="Sigla%20CDSH5"/>
          <p:cNvPicPr preferRelativeResize="0"/>
          <p:nvPr/>
        </p:nvPicPr>
        <p:blipFill rotWithShape="1">
          <a:blip r:embed="rId3">
            <a:alphaModFix/>
          </a:blip>
          <a:srcRect/>
          <a:stretch/>
        </p:blipFill>
        <p:spPr>
          <a:xfrm>
            <a:off x="0" y="0"/>
            <a:ext cx="742950" cy="752475"/>
          </a:xfrm>
          <a:prstGeom prst="rect">
            <a:avLst/>
          </a:prstGeom>
          <a:noFill/>
          <a:ln>
            <a:noFill/>
          </a:ln>
        </p:spPr>
      </p:pic>
      <p:pic>
        <p:nvPicPr>
          <p:cNvPr id="20" name="Google Shape;20;p38"/>
          <p:cNvPicPr preferRelativeResize="0"/>
          <p:nvPr/>
        </p:nvPicPr>
        <p:blipFill rotWithShape="1">
          <a:blip r:embed="rId4">
            <a:alphaModFix/>
          </a:blip>
          <a:srcRect/>
          <a:stretch/>
        </p:blipFill>
        <p:spPr>
          <a:xfrm>
            <a:off x="11360184" y="0"/>
            <a:ext cx="1644618" cy="661958"/>
          </a:xfrm>
          <a:prstGeom prst="rect">
            <a:avLst/>
          </a:prstGeom>
          <a:noFill/>
          <a:ln>
            <a:noFill/>
          </a:ln>
        </p:spPr>
      </p:pic>
      <p:sp>
        <p:nvSpPr>
          <p:cNvPr id="21" name="Google Shape;21;p38"/>
          <p:cNvSpPr txBox="1">
            <a:spLocks noGrp="1"/>
          </p:cNvSpPr>
          <p:nvPr>
            <p:ph type="sldNum" idx="12"/>
          </p:nvPr>
        </p:nvSpPr>
        <p:spPr>
          <a:xfrm>
            <a:off x="12388182" y="9305383"/>
            <a:ext cx="340513" cy="327429"/>
          </a:xfrm>
          <a:prstGeom prst="rect">
            <a:avLst/>
          </a:prstGeom>
          <a:noFill/>
          <a:ln>
            <a:noFill/>
          </a:ln>
        </p:spPr>
        <p:txBody>
          <a:bodyPr spcFirstLastPara="1" wrap="square" lIns="65000" tIns="65000" rIns="65000" bIns="65000" anchor="b" anchorCtr="0">
            <a:spAutoFit/>
          </a:bodyPr>
          <a:lstStyle>
            <a:lvl1pPr marL="0" marR="0" lvl="0" indent="0" algn="ctr">
              <a:lnSpc>
                <a:spcPct val="100000"/>
              </a:lnSpc>
              <a:spcBef>
                <a:spcPts val="0"/>
              </a:spcBef>
              <a:spcAft>
                <a:spcPts val="0"/>
              </a:spcAft>
              <a:buClr>
                <a:srgbClr val="FFFFFF"/>
              </a:buClr>
              <a:buSzPts val="1400"/>
              <a:buFont typeface="Arial"/>
              <a:buNone/>
              <a:defRPr>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FFFFFF"/>
              </a:buClr>
              <a:buSzPts val="1400"/>
              <a:buFont typeface="Arial"/>
              <a:buNone/>
              <a:defRPr>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FFFFFF"/>
              </a:buClr>
              <a:buSzPts val="1400"/>
              <a:buFont typeface="Arial"/>
              <a:buNone/>
              <a:defRPr>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FFFFFF"/>
              </a:buClr>
              <a:buSzPts val="1400"/>
              <a:buFont typeface="Arial"/>
              <a:buNone/>
              <a:defRPr>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FFFFFF"/>
              </a:buClr>
              <a:buSzPts val="1400"/>
              <a:buFont typeface="Arial"/>
              <a:buNone/>
              <a:defRPr>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FFFFFF"/>
              </a:buClr>
              <a:buSzPts val="1400"/>
              <a:buFont typeface="Arial"/>
              <a:buNone/>
              <a:defRPr>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FFFFFF"/>
              </a:buClr>
              <a:buSzPts val="1400"/>
              <a:buFont typeface="Arial"/>
              <a:buNone/>
              <a:defRPr>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FFFFFF"/>
              </a:buClr>
              <a:buSzPts val="1400"/>
              <a:buFont typeface="Arial"/>
              <a:buNone/>
              <a:defRPr>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FFFFFF"/>
              </a:buClr>
              <a:buSzPts val="1400"/>
              <a:buFont typeface="Arial"/>
              <a:buNone/>
              <a:defRPr>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57"/>
        <p:cNvGrpSpPr/>
        <p:nvPr/>
      </p:nvGrpSpPr>
      <p:grpSpPr>
        <a:xfrm>
          <a:off x="0" y="0"/>
          <a:ext cx="0" cy="0"/>
          <a:chOff x="0" y="0"/>
          <a:chExt cx="0" cy="0"/>
        </a:xfrm>
      </p:grpSpPr>
      <p:sp>
        <p:nvSpPr>
          <p:cNvPr id="58" name="Google Shape;58;p47"/>
          <p:cNvSpPr txBox="1">
            <a:spLocks noGrp="1"/>
          </p:cNvSpPr>
          <p:nvPr>
            <p:ph type="title"/>
          </p:nvPr>
        </p:nvSpPr>
        <p:spPr>
          <a:xfrm>
            <a:off x="571500" y="330200"/>
            <a:ext cx="11861800" cy="1397000"/>
          </a:xfrm>
          <a:prstGeom prst="rect">
            <a:avLst/>
          </a:prstGeom>
          <a:noFill/>
          <a:ln>
            <a:noFill/>
          </a:ln>
        </p:spPr>
        <p:txBody>
          <a:bodyPr spcFirstLastPara="1" wrap="square" lIns="91400" tIns="91400" rIns="91400" bIns="91400" anchor="b"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9" name="Google Shape;59;p47"/>
          <p:cNvSpPr txBox="1">
            <a:spLocks noGrp="1"/>
          </p:cNvSpPr>
          <p:nvPr>
            <p:ph type="body" idx="1"/>
          </p:nvPr>
        </p:nvSpPr>
        <p:spPr>
          <a:xfrm>
            <a:off x="571500" y="2222500"/>
            <a:ext cx="11861800" cy="6667500"/>
          </a:xfrm>
          <a:prstGeom prst="rect">
            <a:avLst/>
          </a:prstGeom>
          <a:noFill/>
          <a:ln>
            <a:noFill/>
          </a:ln>
        </p:spPr>
        <p:txBody>
          <a:bodyPr spcFirstLastPara="1" wrap="square" lIns="91400" tIns="91400" rIns="91400" bIns="91400" anchor="t" anchorCtr="0">
            <a:normAutofit/>
          </a:bodyPr>
          <a:lstStyle>
            <a:lvl1pPr marL="457200" lvl="0" indent="-457200" algn="l">
              <a:lnSpc>
                <a:spcPct val="100000"/>
              </a:lnSpc>
              <a:spcBef>
                <a:spcPts val="4200"/>
              </a:spcBef>
              <a:spcAft>
                <a:spcPts val="0"/>
              </a:spcAft>
              <a:buSzPts val="3600"/>
              <a:buChar char="•"/>
              <a:defRPr/>
            </a:lvl1pPr>
            <a:lvl2pPr marL="914400" lvl="1" indent="-457200" algn="l">
              <a:lnSpc>
                <a:spcPct val="100000"/>
              </a:lnSpc>
              <a:spcBef>
                <a:spcPts val="4200"/>
              </a:spcBef>
              <a:spcAft>
                <a:spcPts val="0"/>
              </a:spcAft>
              <a:buSzPts val="3600"/>
              <a:buChar char="•"/>
              <a:defRPr/>
            </a:lvl2pPr>
            <a:lvl3pPr marL="1371600" lvl="2" indent="-457200" algn="l">
              <a:lnSpc>
                <a:spcPct val="100000"/>
              </a:lnSpc>
              <a:spcBef>
                <a:spcPts val="4200"/>
              </a:spcBef>
              <a:spcAft>
                <a:spcPts val="0"/>
              </a:spcAft>
              <a:buSzPts val="3600"/>
              <a:buChar char="•"/>
              <a:defRPr/>
            </a:lvl3pPr>
            <a:lvl4pPr marL="1828800" lvl="3" indent="-457200" algn="l">
              <a:lnSpc>
                <a:spcPct val="100000"/>
              </a:lnSpc>
              <a:spcBef>
                <a:spcPts val="4200"/>
              </a:spcBef>
              <a:spcAft>
                <a:spcPts val="0"/>
              </a:spcAft>
              <a:buSzPts val="3600"/>
              <a:buChar char="•"/>
              <a:defRPr/>
            </a:lvl4pPr>
            <a:lvl5pPr marL="2286000" lvl="4" indent="-457200" algn="l">
              <a:lnSpc>
                <a:spcPct val="100000"/>
              </a:lnSpc>
              <a:spcBef>
                <a:spcPts val="4200"/>
              </a:spcBef>
              <a:spcAft>
                <a:spcPts val="0"/>
              </a:spcAft>
              <a:buSzPts val="3600"/>
              <a:buChar char="•"/>
              <a:defRPr/>
            </a:lvl5pPr>
            <a:lvl6pPr marL="2743200" lvl="5" indent="-457200" algn="l">
              <a:lnSpc>
                <a:spcPct val="100000"/>
              </a:lnSpc>
              <a:spcBef>
                <a:spcPts val="4200"/>
              </a:spcBef>
              <a:spcAft>
                <a:spcPts val="0"/>
              </a:spcAft>
              <a:buSzPts val="3600"/>
              <a:buChar char="•"/>
              <a:defRPr/>
            </a:lvl6pPr>
            <a:lvl7pPr marL="3200400" lvl="6" indent="-457200" algn="l">
              <a:lnSpc>
                <a:spcPct val="100000"/>
              </a:lnSpc>
              <a:spcBef>
                <a:spcPts val="4200"/>
              </a:spcBef>
              <a:spcAft>
                <a:spcPts val="0"/>
              </a:spcAft>
              <a:buSzPts val="3600"/>
              <a:buChar char="•"/>
              <a:defRPr/>
            </a:lvl7pPr>
            <a:lvl8pPr marL="3657600" lvl="7" indent="-457200" algn="l">
              <a:lnSpc>
                <a:spcPct val="100000"/>
              </a:lnSpc>
              <a:spcBef>
                <a:spcPts val="4200"/>
              </a:spcBef>
              <a:spcAft>
                <a:spcPts val="0"/>
              </a:spcAft>
              <a:buSzPts val="3600"/>
              <a:buChar char="•"/>
              <a:defRPr/>
            </a:lvl8pPr>
            <a:lvl9pPr marL="4114800" lvl="8" indent="-457200" algn="l">
              <a:lnSpc>
                <a:spcPct val="100000"/>
              </a:lnSpc>
              <a:spcBef>
                <a:spcPts val="4200"/>
              </a:spcBef>
              <a:spcAft>
                <a:spcPts val="0"/>
              </a:spcAft>
              <a:buSzPts val="3600"/>
              <a:buChar char="•"/>
              <a:defRPr/>
            </a:lvl9pPr>
          </a:lstStyle>
          <a:p>
            <a:endParaRPr/>
          </a:p>
        </p:txBody>
      </p:sp>
      <p:sp>
        <p:nvSpPr>
          <p:cNvPr id="60" name="Google Shape;60;p47"/>
          <p:cNvSpPr txBox="1">
            <a:spLocks noGrp="1"/>
          </p:cNvSpPr>
          <p:nvPr>
            <p:ph type="sldNum" idx="12"/>
          </p:nvPr>
        </p:nvSpPr>
        <p:spPr>
          <a:xfrm>
            <a:off x="12268201" y="9199778"/>
            <a:ext cx="312015" cy="299822"/>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1pPr>
            <a:lvl2pPr marL="0" lvl="1"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2pPr>
            <a:lvl3pPr marL="0" lvl="2"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3pPr>
            <a:lvl4pPr marL="0" lvl="3"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4pPr>
            <a:lvl5pPr marL="0" lvl="4"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5pPr>
            <a:lvl6pPr marL="0" lvl="5"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6pPr>
            <a:lvl7pPr marL="0" lvl="6"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7pPr>
            <a:lvl8pPr marL="0" lvl="7"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8pPr>
            <a:lvl9pPr marL="0" lvl="8"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ullets">
  <p:cSld name="Bullets">
    <p:spTree>
      <p:nvGrpSpPr>
        <p:cNvPr id="1" name="Shape 61"/>
        <p:cNvGrpSpPr/>
        <p:nvPr/>
      </p:nvGrpSpPr>
      <p:grpSpPr>
        <a:xfrm>
          <a:off x="0" y="0"/>
          <a:ext cx="0" cy="0"/>
          <a:chOff x="0" y="0"/>
          <a:chExt cx="0" cy="0"/>
        </a:xfrm>
      </p:grpSpPr>
      <p:sp>
        <p:nvSpPr>
          <p:cNvPr id="62" name="Google Shape;62;p48"/>
          <p:cNvSpPr txBox="1">
            <a:spLocks noGrp="1"/>
          </p:cNvSpPr>
          <p:nvPr>
            <p:ph type="body" idx="1"/>
          </p:nvPr>
        </p:nvSpPr>
        <p:spPr>
          <a:xfrm>
            <a:off x="889000" y="889000"/>
            <a:ext cx="11214100" cy="7962900"/>
          </a:xfrm>
          <a:prstGeom prst="rect">
            <a:avLst/>
          </a:prstGeom>
          <a:noFill/>
          <a:ln>
            <a:noFill/>
          </a:ln>
        </p:spPr>
        <p:txBody>
          <a:bodyPr spcFirstLastPara="1" wrap="square" lIns="91400" tIns="91400" rIns="91400" bIns="91400" anchor="t" anchorCtr="0">
            <a:normAutofit/>
          </a:bodyPr>
          <a:lstStyle>
            <a:lvl1pPr marL="457200" lvl="0" indent="-457200" algn="l">
              <a:lnSpc>
                <a:spcPct val="100000"/>
              </a:lnSpc>
              <a:spcBef>
                <a:spcPts val="4200"/>
              </a:spcBef>
              <a:spcAft>
                <a:spcPts val="0"/>
              </a:spcAft>
              <a:buSzPts val="3600"/>
              <a:buChar char="•"/>
              <a:defRPr/>
            </a:lvl1pPr>
            <a:lvl2pPr marL="914400" lvl="1" indent="-457200" algn="l">
              <a:lnSpc>
                <a:spcPct val="100000"/>
              </a:lnSpc>
              <a:spcBef>
                <a:spcPts val="4200"/>
              </a:spcBef>
              <a:spcAft>
                <a:spcPts val="0"/>
              </a:spcAft>
              <a:buSzPts val="3600"/>
              <a:buChar char="•"/>
              <a:defRPr/>
            </a:lvl2pPr>
            <a:lvl3pPr marL="1371600" lvl="2" indent="-457200" algn="l">
              <a:lnSpc>
                <a:spcPct val="100000"/>
              </a:lnSpc>
              <a:spcBef>
                <a:spcPts val="4200"/>
              </a:spcBef>
              <a:spcAft>
                <a:spcPts val="0"/>
              </a:spcAft>
              <a:buSzPts val="3600"/>
              <a:buChar char="•"/>
              <a:defRPr/>
            </a:lvl3pPr>
            <a:lvl4pPr marL="1828800" lvl="3" indent="-457200" algn="l">
              <a:lnSpc>
                <a:spcPct val="100000"/>
              </a:lnSpc>
              <a:spcBef>
                <a:spcPts val="4200"/>
              </a:spcBef>
              <a:spcAft>
                <a:spcPts val="0"/>
              </a:spcAft>
              <a:buSzPts val="3600"/>
              <a:buChar char="•"/>
              <a:defRPr/>
            </a:lvl4pPr>
            <a:lvl5pPr marL="2286000" lvl="4" indent="-457200" algn="l">
              <a:lnSpc>
                <a:spcPct val="100000"/>
              </a:lnSpc>
              <a:spcBef>
                <a:spcPts val="4200"/>
              </a:spcBef>
              <a:spcAft>
                <a:spcPts val="0"/>
              </a:spcAft>
              <a:buSzPts val="3600"/>
              <a:buChar char="•"/>
              <a:defRPr/>
            </a:lvl5pPr>
            <a:lvl6pPr marL="2743200" lvl="5" indent="-457200" algn="l">
              <a:lnSpc>
                <a:spcPct val="100000"/>
              </a:lnSpc>
              <a:spcBef>
                <a:spcPts val="4200"/>
              </a:spcBef>
              <a:spcAft>
                <a:spcPts val="0"/>
              </a:spcAft>
              <a:buSzPts val="3600"/>
              <a:buChar char="•"/>
              <a:defRPr/>
            </a:lvl6pPr>
            <a:lvl7pPr marL="3200400" lvl="6" indent="-457200" algn="l">
              <a:lnSpc>
                <a:spcPct val="100000"/>
              </a:lnSpc>
              <a:spcBef>
                <a:spcPts val="4200"/>
              </a:spcBef>
              <a:spcAft>
                <a:spcPts val="0"/>
              </a:spcAft>
              <a:buSzPts val="3600"/>
              <a:buChar char="•"/>
              <a:defRPr/>
            </a:lvl7pPr>
            <a:lvl8pPr marL="3657600" lvl="7" indent="-457200" algn="l">
              <a:lnSpc>
                <a:spcPct val="100000"/>
              </a:lnSpc>
              <a:spcBef>
                <a:spcPts val="4200"/>
              </a:spcBef>
              <a:spcAft>
                <a:spcPts val="0"/>
              </a:spcAft>
              <a:buSzPts val="3600"/>
              <a:buChar char="•"/>
              <a:defRPr/>
            </a:lvl8pPr>
            <a:lvl9pPr marL="4114800" lvl="8" indent="-457200" algn="l">
              <a:lnSpc>
                <a:spcPct val="100000"/>
              </a:lnSpc>
              <a:spcBef>
                <a:spcPts val="4200"/>
              </a:spcBef>
              <a:spcAft>
                <a:spcPts val="0"/>
              </a:spcAft>
              <a:buSzPts val="3600"/>
              <a:buChar char="•"/>
              <a:defRPr/>
            </a:lvl9pPr>
          </a:lstStyle>
          <a:p>
            <a:endParaRPr/>
          </a:p>
        </p:txBody>
      </p:sp>
      <p:sp>
        <p:nvSpPr>
          <p:cNvPr id="63" name="Google Shape;63;p48"/>
          <p:cNvSpPr txBox="1">
            <a:spLocks noGrp="1"/>
          </p:cNvSpPr>
          <p:nvPr>
            <p:ph type="sldNum" idx="12"/>
          </p:nvPr>
        </p:nvSpPr>
        <p:spPr>
          <a:xfrm>
            <a:off x="12268201" y="9199778"/>
            <a:ext cx="312015" cy="299822"/>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1pPr>
            <a:lvl2pPr marL="0" lvl="1"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2pPr>
            <a:lvl3pPr marL="0" lvl="2"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3pPr>
            <a:lvl4pPr marL="0" lvl="3"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4pPr>
            <a:lvl5pPr marL="0" lvl="4"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5pPr>
            <a:lvl6pPr marL="0" lvl="5"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6pPr>
            <a:lvl7pPr marL="0" lvl="6"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7pPr>
            <a:lvl8pPr marL="0" lvl="7"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8pPr>
            <a:lvl9pPr marL="0" lvl="8"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hoto - 3 Up">
  <p:cSld name="Photo - 3 Up">
    <p:spTree>
      <p:nvGrpSpPr>
        <p:cNvPr id="1" name="Shape 64"/>
        <p:cNvGrpSpPr/>
        <p:nvPr/>
      </p:nvGrpSpPr>
      <p:grpSpPr>
        <a:xfrm>
          <a:off x="0" y="0"/>
          <a:ext cx="0" cy="0"/>
          <a:chOff x="0" y="0"/>
          <a:chExt cx="0" cy="0"/>
        </a:xfrm>
      </p:grpSpPr>
      <p:cxnSp>
        <p:nvCxnSpPr>
          <p:cNvPr id="65" name="Google Shape;65;p49"/>
          <p:cNvCxnSpPr/>
          <p:nvPr/>
        </p:nvCxnSpPr>
        <p:spPr>
          <a:xfrm flipH="1">
            <a:off x="9055095" y="507998"/>
            <a:ext cx="133" cy="7975635"/>
          </a:xfrm>
          <a:prstGeom prst="straightConnector1">
            <a:avLst/>
          </a:prstGeom>
          <a:noFill/>
          <a:ln w="12700" cap="flat" cmpd="sng">
            <a:solidFill>
              <a:srgbClr val="9A9A9A"/>
            </a:solidFill>
            <a:prstDash val="solid"/>
            <a:miter lim="400000"/>
            <a:headEnd type="none" w="sm" len="sm"/>
            <a:tailEnd type="none" w="sm" len="sm"/>
          </a:ln>
        </p:spPr>
      </p:cxnSp>
      <p:cxnSp>
        <p:nvCxnSpPr>
          <p:cNvPr id="66" name="Google Shape;66;p49"/>
          <p:cNvCxnSpPr/>
          <p:nvPr/>
        </p:nvCxnSpPr>
        <p:spPr>
          <a:xfrm>
            <a:off x="9055096" y="4464048"/>
            <a:ext cx="3448504" cy="61"/>
          </a:xfrm>
          <a:prstGeom prst="straightConnector1">
            <a:avLst/>
          </a:prstGeom>
          <a:noFill/>
          <a:ln w="12700" cap="flat" cmpd="sng">
            <a:solidFill>
              <a:srgbClr val="9A9A9A"/>
            </a:solidFill>
            <a:prstDash val="solid"/>
            <a:miter lim="400000"/>
            <a:headEnd type="none" w="sm" len="sm"/>
            <a:tailEnd type="none" w="sm" len="sm"/>
          </a:ln>
        </p:spPr>
      </p:cxnSp>
      <p:sp>
        <p:nvSpPr>
          <p:cNvPr id="67" name="Google Shape;67;p49"/>
          <p:cNvSpPr>
            <a:spLocks noGrp="1"/>
          </p:cNvSpPr>
          <p:nvPr>
            <p:ph type="pic" idx="2"/>
          </p:nvPr>
        </p:nvSpPr>
        <p:spPr>
          <a:xfrm>
            <a:off x="9220200" y="4622800"/>
            <a:ext cx="3276600" cy="3860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R="0" lvl="1"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R="0" lvl="2"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R="0" lvl="3"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R="0" lvl="4"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R="0" lvl="5"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68" name="Google Shape;68;p49"/>
          <p:cNvSpPr>
            <a:spLocks noGrp="1"/>
          </p:cNvSpPr>
          <p:nvPr>
            <p:ph type="pic" idx="3"/>
          </p:nvPr>
        </p:nvSpPr>
        <p:spPr>
          <a:xfrm>
            <a:off x="9220200" y="508000"/>
            <a:ext cx="3276600" cy="3797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R="0" lvl="1"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R="0" lvl="2"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R="0" lvl="3"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R="0" lvl="4"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R="0" lvl="5"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69" name="Google Shape;69;p49"/>
          <p:cNvSpPr>
            <a:spLocks noGrp="1"/>
          </p:cNvSpPr>
          <p:nvPr>
            <p:ph type="pic" idx="4"/>
          </p:nvPr>
        </p:nvSpPr>
        <p:spPr>
          <a:xfrm>
            <a:off x="520700" y="508000"/>
            <a:ext cx="8369300" cy="7975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R="0" lvl="1"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R="0" lvl="2"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R="0" lvl="3"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R="0" lvl="4"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R="0" lvl="5"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70" name="Google Shape;70;p49"/>
          <p:cNvSpPr txBox="1">
            <a:spLocks noGrp="1"/>
          </p:cNvSpPr>
          <p:nvPr>
            <p:ph type="body" idx="1"/>
          </p:nvPr>
        </p:nvSpPr>
        <p:spPr>
          <a:xfrm>
            <a:off x="520700" y="8661400"/>
            <a:ext cx="8369300" cy="939800"/>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1pPr>
            <a:lvl2pPr marL="914400" lvl="1"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2pPr>
            <a:lvl3pPr marL="1371600" lvl="2"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3pPr>
            <a:lvl4pPr marL="1828800" lvl="3"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4pPr>
            <a:lvl5pPr marL="2286000" lvl="4"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5pPr>
            <a:lvl6pPr marL="2743200" lvl="5" indent="-457200" algn="l">
              <a:lnSpc>
                <a:spcPct val="100000"/>
              </a:lnSpc>
              <a:spcBef>
                <a:spcPts val="4200"/>
              </a:spcBef>
              <a:spcAft>
                <a:spcPts val="0"/>
              </a:spcAft>
              <a:buSzPts val="3600"/>
              <a:buChar char="•"/>
              <a:defRPr/>
            </a:lvl6pPr>
            <a:lvl7pPr marL="3200400" lvl="6" indent="-457200" algn="l">
              <a:lnSpc>
                <a:spcPct val="100000"/>
              </a:lnSpc>
              <a:spcBef>
                <a:spcPts val="4200"/>
              </a:spcBef>
              <a:spcAft>
                <a:spcPts val="0"/>
              </a:spcAft>
              <a:buSzPts val="3600"/>
              <a:buChar char="•"/>
              <a:defRPr/>
            </a:lvl7pPr>
            <a:lvl8pPr marL="3657600" lvl="7" indent="-457200" algn="l">
              <a:lnSpc>
                <a:spcPct val="100000"/>
              </a:lnSpc>
              <a:spcBef>
                <a:spcPts val="4200"/>
              </a:spcBef>
              <a:spcAft>
                <a:spcPts val="0"/>
              </a:spcAft>
              <a:buSzPts val="3600"/>
              <a:buChar char="•"/>
              <a:defRPr/>
            </a:lvl8pPr>
            <a:lvl9pPr marL="4114800" lvl="8" indent="-457200" algn="l">
              <a:lnSpc>
                <a:spcPct val="100000"/>
              </a:lnSpc>
              <a:spcBef>
                <a:spcPts val="4200"/>
              </a:spcBef>
              <a:spcAft>
                <a:spcPts val="0"/>
              </a:spcAft>
              <a:buSzPts val="3600"/>
              <a:buChar char="•"/>
              <a:defRPr/>
            </a:lvl9pPr>
          </a:lstStyle>
          <a:p>
            <a:endParaRPr/>
          </a:p>
        </p:txBody>
      </p:sp>
      <p:sp>
        <p:nvSpPr>
          <p:cNvPr id="71" name="Google Shape;71;p49"/>
          <p:cNvSpPr txBox="1">
            <a:spLocks noGrp="1"/>
          </p:cNvSpPr>
          <p:nvPr>
            <p:ph type="sldNum" idx="12"/>
          </p:nvPr>
        </p:nvSpPr>
        <p:spPr>
          <a:xfrm>
            <a:off x="12268201" y="9199778"/>
            <a:ext cx="312015" cy="299822"/>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1pPr>
            <a:lvl2pPr marL="0" lvl="1"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2pPr>
            <a:lvl3pPr marL="0" lvl="2"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3pPr>
            <a:lvl4pPr marL="0" lvl="3"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4pPr>
            <a:lvl5pPr marL="0" lvl="4"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5pPr>
            <a:lvl6pPr marL="0" lvl="5"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6pPr>
            <a:lvl7pPr marL="0" lvl="6"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7pPr>
            <a:lvl8pPr marL="0" lvl="7"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8pPr>
            <a:lvl9pPr marL="0" lvl="8"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Photo">
  <p:cSld name="Photo">
    <p:spTree>
      <p:nvGrpSpPr>
        <p:cNvPr id="1" name="Shape 72"/>
        <p:cNvGrpSpPr/>
        <p:nvPr/>
      </p:nvGrpSpPr>
      <p:grpSpPr>
        <a:xfrm>
          <a:off x="0" y="0"/>
          <a:ext cx="0" cy="0"/>
          <a:chOff x="0" y="0"/>
          <a:chExt cx="0" cy="0"/>
        </a:xfrm>
      </p:grpSpPr>
      <p:sp>
        <p:nvSpPr>
          <p:cNvPr id="73" name="Google Shape;73;p50"/>
          <p:cNvSpPr>
            <a:spLocks noGrp="1"/>
          </p:cNvSpPr>
          <p:nvPr>
            <p:ph type="pic" idx="2"/>
          </p:nvPr>
        </p:nvSpPr>
        <p:spPr>
          <a:xfrm>
            <a:off x="0" y="0"/>
            <a:ext cx="13004800" cy="9753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R="0" lvl="1"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R="0" lvl="2"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R="0" lvl="3"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R="0" lvl="4"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R="0" lvl="5"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74" name="Google Shape;74;p50"/>
          <p:cNvSpPr txBox="1">
            <a:spLocks noGrp="1"/>
          </p:cNvSpPr>
          <p:nvPr>
            <p:ph type="sldNum" idx="12"/>
          </p:nvPr>
        </p:nvSpPr>
        <p:spPr>
          <a:xfrm>
            <a:off x="12268201" y="9199778"/>
            <a:ext cx="312015" cy="299822"/>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1pPr>
            <a:lvl2pPr marL="0" lvl="1"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2pPr>
            <a:lvl3pPr marL="0" lvl="2"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3pPr>
            <a:lvl4pPr marL="0" lvl="3"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4pPr>
            <a:lvl5pPr marL="0" lvl="4"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5pPr>
            <a:lvl6pPr marL="0" lvl="5"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6pPr>
            <a:lvl7pPr marL="0" lvl="6"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7pPr>
            <a:lvl8pPr marL="0" lvl="7"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8pPr>
            <a:lvl9pPr marL="0" lvl="8"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_AND_BODY">
  <p:cSld name="TITLE_AND_BODY 2">
    <p:spTree>
      <p:nvGrpSpPr>
        <p:cNvPr id="1" name="Shape 22"/>
        <p:cNvGrpSpPr/>
        <p:nvPr/>
      </p:nvGrpSpPr>
      <p:grpSpPr>
        <a:xfrm>
          <a:off x="0" y="0"/>
          <a:ext cx="0" cy="0"/>
          <a:chOff x="0" y="0"/>
          <a:chExt cx="0" cy="0"/>
        </a:xfrm>
      </p:grpSpPr>
      <p:sp>
        <p:nvSpPr>
          <p:cNvPr id="23" name="Google Shape;23;p39"/>
          <p:cNvSpPr txBox="1">
            <a:spLocks noGrp="1"/>
          </p:cNvSpPr>
          <p:nvPr>
            <p:ph type="sldNum" idx="12"/>
          </p:nvPr>
        </p:nvSpPr>
        <p:spPr>
          <a:xfrm>
            <a:off x="12268201" y="9199778"/>
            <a:ext cx="312015" cy="299822"/>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1pPr>
            <a:lvl2pPr marL="0" lvl="1"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2pPr>
            <a:lvl3pPr marL="0" lvl="2"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3pPr>
            <a:lvl4pPr marL="0" lvl="3"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4pPr>
            <a:lvl5pPr marL="0" lvl="4"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5pPr>
            <a:lvl6pPr marL="0" lvl="5"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6pPr>
            <a:lvl7pPr marL="0" lvl="6"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7pPr>
            <a:lvl8pPr marL="0" lvl="7"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8pPr>
            <a:lvl9pPr marL="0" lvl="8"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24"/>
        <p:cNvGrpSpPr/>
        <p:nvPr/>
      </p:nvGrpSpPr>
      <p:grpSpPr>
        <a:xfrm>
          <a:off x="0" y="0"/>
          <a:ext cx="0" cy="0"/>
          <a:chOff x="0" y="0"/>
          <a:chExt cx="0" cy="0"/>
        </a:xfrm>
      </p:grpSpPr>
      <p:cxnSp>
        <p:nvCxnSpPr>
          <p:cNvPr id="25" name="Google Shape;25;p40"/>
          <p:cNvCxnSpPr/>
          <p:nvPr/>
        </p:nvCxnSpPr>
        <p:spPr>
          <a:xfrm>
            <a:off x="571497" y="4749801"/>
            <a:ext cx="11868099" cy="127"/>
          </a:xfrm>
          <a:prstGeom prst="straightConnector1">
            <a:avLst/>
          </a:prstGeom>
          <a:noFill/>
          <a:ln w="12700" cap="flat" cmpd="sng">
            <a:solidFill>
              <a:srgbClr val="9A9A9A"/>
            </a:solidFill>
            <a:prstDash val="solid"/>
            <a:miter lim="400000"/>
            <a:headEnd type="none" w="sm" len="sm"/>
            <a:tailEnd type="none" w="sm" len="sm"/>
          </a:ln>
        </p:spPr>
      </p:cxnSp>
      <p:sp>
        <p:nvSpPr>
          <p:cNvPr id="26" name="Google Shape;26;p40"/>
          <p:cNvSpPr txBox="1">
            <a:spLocks noGrp="1"/>
          </p:cNvSpPr>
          <p:nvPr>
            <p:ph type="title"/>
          </p:nvPr>
        </p:nvSpPr>
        <p:spPr>
          <a:xfrm>
            <a:off x="571500" y="1320800"/>
            <a:ext cx="11861800" cy="3175000"/>
          </a:xfrm>
          <a:prstGeom prst="rect">
            <a:avLst/>
          </a:prstGeom>
          <a:noFill/>
          <a:ln>
            <a:noFill/>
          </a:ln>
        </p:spPr>
        <p:txBody>
          <a:bodyPr spcFirstLastPara="1" wrap="square" lIns="91400" tIns="91400" rIns="91400" bIns="91400" anchor="b"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7" name="Google Shape;27;p40"/>
          <p:cNvSpPr txBox="1">
            <a:spLocks noGrp="1"/>
          </p:cNvSpPr>
          <p:nvPr>
            <p:ph type="body" idx="1"/>
          </p:nvPr>
        </p:nvSpPr>
        <p:spPr>
          <a:xfrm>
            <a:off x="571500" y="5016500"/>
            <a:ext cx="11861800" cy="1016000"/>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1pPr>
            <a:lvl2pPr marL="914400" lvl="1"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2pPr>
            <a:lvl3pPr marL="1371600" lvl="2"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3pPr>
            <a:lvl4pPr marL="1828800" lvl="3"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4pPr>
            <a:lvl5pPr marL="2286000" lvl="4"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5pPr>
            <a:lvl6pPr marL="2743200" lvl="5" indent="-457200" algn="l">
              <a:lnSpc>
                <a:spcPct val="100000"/>
              </a:lnSpc>
              <a:spcBef>
                <a:spcPts val="4200"/>
              </a:spcBef>
              <a:spcAft>
                <a:spcPts val="0"/>
              </a:spcAft>
              <a:buSzPts val="3600"/>
              <a:buChar char="•"/>
              <a:defRPr/>
            </a:lvl6pPr>
            <a:lvl7pPr marL="3200400" lvl="6" indent="-457200" algn="l">
              <a:lnSpc>
                <a:spcPct val="100000"/>
              </a:lnSpc>
              <a:spcBef>
                <a:spcPts val="4200"/>
              </a:spcBef>
              <a:spcAft>
                <a:spcPts val="0"/>
              </a:spcAft>
              <a:buSzPts val="3600"/>
              <a:buChar char="•"/>
              <a:defRPr/>
            </a:lvl7pPr>
            <a:lvl8pPr marL="3657600" lvl="7" indent="-457200" algn="l">
              <a:lnSpc>
                <a:spcPct val="100000"/>
              </a:lnSpc>
              <a:spcBef>
                <a:spcPts val="4200"/>
              </a:spcBef>
              <a:spcAft>
                <a:spcPts val="0"/>
              </a:spcAft>
              <a:buSzPts val="3600"/>
              <a:buChar char="•"/>
              <a:defRPr/>
            </a:lvl8pPr>
            <a:lvl9pPr marL="4114800" lvl="8" indent="-457200" algn="l">
              <a:lnSpc>
                <a:spcPct val="100000"/>
              </a:lnSpc>
              <a:spcBef>
                <a:spcPts val="4200"/>
              </a:spcBef>
              <a:spcAft>
                <a:spcPts val="0"/>
              </a:spcAft>
              <a:buSzPts val="3600"/>
              <a:buChar char="•"/>
              <a:defRPr/>
            </a:lvl9pPr>
          </a:lstStyle>
          <a:p>
            <a:endParaRPr/>
          </a:p>
        </p:txBody>
      </p:sp>
      <p:sp>
        <p:nvSpPr>
          <p:cNvPr id="28" name="Google Shape;28;p40"/>
          <p:cNvSpPr txBox="1">
            <a:spLocks noGrp="1"/>
          </p:cNvSpPr>
          <p:nvPr>
            <p:ph type="sldNum" idx="12"/>
          </p:nvPr>
        </p:nvSpPr>
        <p:spPr>
          <a:xfrm>
            <a:off x="12268201" y="9199778"/>
            <a:ext cx="312015" cy="299822"/>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1pPr>
            <a:lvl2pPr marL="0" lvl="1"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2pPr>
            <a:lvl3pPr marL="0" lvl="2"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3pPr>
            <a:lvl4pPr marL="0" lvl="3"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4pPr>
            <a:lvl5pPr marL="0" lvl="4"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5pPr>
            <a:lvl6pPr marL="0" lvl="5"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6pPr>
            <a:lvl7pPr marL="0" lvl="6"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7pPr>
            <a:lvl8pPr marL="0" lvl="7"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8pPr>
            <a:lvl9pPr marL="0" lvl="8"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 Center">
  <p:cSld name="Title - Center">
    <p:spTree>
      <p:nvGrpSpPr>
        <p:cNvPr id="1" name="Shape 29"/>
        <p:cNvGrpSpPr/>
        <p:nvPr/>
      </p:nvGrpSpPr>
      <p:grpSpPr>
        <a:xfrm>
          <a:off x="0" y="0"/>
          <a:ext cx="0" cy="0"/>
          <a:chOff x="0" y="0"/>
          <a:chExt cx="0" cy="0"/>
        </a:xfrm>
      </p:grpSpPr>
      <p:sp>
        <p:nvSpPr>
          <p:cNvPr id="30" name="Google Shape;30;p41"/>
          <p:cNvSpPr txBox="1">
            <a:spLocks noGrp="1"/>
          </p:cNvSpPr>
          <p:nvPr>
            <p:ph type="title"/>
          </p:nvPr>
        </p:nvSpPr>
        <p:spPr>
          <a:xfrm>
            <a:off x="571500" y="3289300"/>
            <a:ext cx="11861800" cy="3175000"/>
          </a:xfrm>
          <a:prstGeom prst="rect">
            <a:avLst/>
          </a:prstGeom>
          <a:noFill/>
          <a:ln>
            <a:noFill/>
          </a:ln>
        </p:spPr>
        <p:txBody>
          <a:bodyPr spcFirstLastPara="1" wrap="square" lIns="91400" tIns="91400" rIns="91400" bIns="91400" anchor="ctr"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 name="Google Shape;31;p41"/>
          <p:cNvSpPr txBox="1">
            <a:spLocks noGrp="1"/>
          </p:cNvSpPr>
          <p:nvPr>
            <p:ph type="sldNum" idx="12"/>
          </p:nvPr>
        </p:nvSpPr>
        <p:spPr>
          <a:xfrm>
            <a:off x="12268201" y="9199778"/>
            <a:ext cx="312015" cy="299822"/>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1pPr>
            <a:lvl2pPr marL="0" lvl="1"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2pPr>
            <a:lvl3pPr marL="0" lvl="2"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3pPr>
            <a:lvl4pPr marL="0" lvl="3"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4pPr>
            <a:lvl5pPr marL="0" lvl="4"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5pPr>
            <a:lvl6pPr marL="0" lvl="5"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6pPr>
            <a:lvl7pPr marL="0" lvl="6"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7pPr>
            <a:lvl8pPr marL="0" lvl="7"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8pPr>
            <a:lvl9pPr marL="0" lvl="8"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2"/>
        <p:cNvGrpSpPr/>
        <p:nvPr/>
      </p:nvGrpSpPr>
      <p:grpSpPr>
        <a:xfrm>
          <a:off x="0" y="0"/>
          <a:ext cx="0" cy="0"/>
          <a:chOff x="0" y="0"/>
          <a:chExt cx="0" cy="0"/>
        </a:xfrm>
      </p:grpSpPr>
      <p:sp>
        <p:nvSpPr>
          <p:cNvPr id="33" name="Google Shape;33;p42"/>
          <p:cNvSpPr txBox="1">
            <a:spLocks noGrp="1"/>
          </p:cNvSpPr>
          <p:nvPr>
            <p:ph type="title"/>
          </p:nvPr>
        </p:nvSpPr>
        <p:spPr>
          <a:xfrm>
            <a:off x="571500" y="330200"/>
            <a:ext cx="11861800" cy="1397000"/>
          </a:xfrm>
          <a:prstGeom prst="rect">
            <a:avLst/>
          </a:prstGeom>
          <a:noFill/>
          <a:ln>
            <a:noFill/>
          </a:ln>
        </p:spPr>
        <p:txBody>
          <a:bodyPr spcFirstLastPara="1" wrap="square" lIns="91400" tIns="91400" rIns="91400" bIns="91400" anchor="b"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4" name="Google Shape;34;p42"/>
          <p:cNvSpPr txBox="1">
            <a:spLocks noGrp="1"/>
          </p:cNvSpPr>
          <p:nvPr>
            <p:ph type="sldNum" idx="12"/>
          </p:nvPr>
        </p:nvSpPr>
        <p:spPr>
          <a:xfrm>
            <a:off x="12268201" y="9199778"/>
            <a:ext cx="312015" cy="299822"/>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1pPr>
            <a:lvl2pPr marL="0" lvl="1"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2pPr>
            <a:lvl3pPr marL="0" lvl="2"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3pPr>
            <a:lvl4pPr marL="0" lvl="3"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4pPr>
            <a:lvl5pPr marL="0" lvl="4"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5pPr>
            <a:lvl6pPr marL="0" lvl="5"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6pPr>
            <a:lvl7pPr marL="0" lvl="6"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7pPr>
            <a:lvl8pPr marL="0" lvl="7"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8pPr>
            <a:lvl9pPr marL="0" lvl="8"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35"/>
        <p:cNvGrpSpPr/>
        <p:nvPr/>
      </p:nvGrpSpPr>
      <p:grpSpPr>
        <a:xfrm>
          <a:off x="0" y="0"/>
          <a:ext cx="0" cy="0"/>
          <a:chOff x="0" y="0"/>
          <a:chExt cx="0" cy="0"/>
        </a:xfrm>
      </p:grpSpPr>
      <p:sp>
        <p:nvSpPr>
          <p:cNvPr id="36" name="Google Shape;36;p43"/>
          <p:cNvSpPr txBox="1">
            <a:spLocks noGrp="1"/>
          </p:cNvSpPr>
          <p:nvPr>
            <p:ph type="body" idx="1"/>
          </p:nvPr>
        </p:nvSpPr>
        <p:spPr>
          <a:xfrm>
            <a:off x="1270000" y="6362700"/>
            <a:ext cx="10464800" cy="498422"/>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000000"/>
              </a:buClr>
              <a:buSzPts val="2600"/>
              <a:buFont typeface="Helvetica Neue"/>
              <a:buNone/>
              <a:defRPr sz="2600">
                <a:solidFill>
                  <a:srgbClr val="000000"/>
                </a:solidFill>
                <a:latin typeface="Helvetica Neue"/>
                <a:ea typeface="Helvetica Neue"/>
                <a:cs typeface="Helvetica Neue"/>
                <a:sym typeface="Helvetica Neue"/>
              </a:defRPr>
            </a:lvl1pPr>
            <a:lvl2pPr marL="914400" lvl="1" indent="-393700" algn="ctr">
              <a:lnSpc>
                <a:spcPct val="100000"/>
              </a:lnSpc>
              <a:spcBef>
                <a:spcPts val="0"/>
              </a:spcBef>
              <a:spcAft>
                <a:spcPts val="0"/>
              </a:spcAft>
              <a:buClr>
                <a:srgbClr val="000000"/>
              </a:buClr>
              <a:buSzPts val="2600"/>
              <a:buFont typeface="Helvetica Neue"/>
              <a:buChar char="•"/>
              <a:defRPr sz="2600">
                <a:solidFill>
                  <a:srgbClr val="000000"/>
                </a:solidFill>
                <a:latin typeface="Helvetica Neue"/>
                <a:ea typeface="Helvetica Neue"/>
                <a:cs typeface="Helvetica Neue"/>
                <a:sym typeface="Helvetica Neue"/>
              </a:defRPr>
            </a:lvl2pPr>
            <a:lvl3pPr marL="1371600" lvl="2" indent="-393700" algn="ctr">
              <a:lnSpc>
                <a:spcPct val="100000"/>
              </a:lnSpc>
              <a:spcBef>
                <a:spcPts val="0"/>
              </a:spcBef>
              <a:spcAft>
                <a:spcPts val="0"/>
              </a:spcAft>
              <a:buClr>
                <a:srgbClr val="000000"/>
              </a:buClr>
              <a:buSzPts val="2600"/>
              <a:buFont typeface="Helvetica Neue"/>
              <a:buChar char="•"/>
              <a:defRPr sz="2600">
                <a:solidFill>
                  <a:srgbClr val="000000"/>
                </a:solidFill>
                <a:latin typeface="Helvetica Neue"/>
                <a:ea typeface="Helvetica Neue"/>
                <a:cs typeface="Helvetica Neue"/>
                <a:sym typeface="Helvetica Neue"/>
              </a:defRPr>
            </a:lvl3pPr>
            <a:lvl4pPr marL="1828800" lvl="3" indent="-393700" algn="ctr">
              <a:lnSpc>
                <a:spcPct val="100000"/>
              </a:lnSpc>
              <a:spcBef>
                <a:spcPts val="0"/>
              </a:spcBef>
              <a:spcAft>
                <a:spcPts val="0"/>
              </a:spcAft>
              <a:buClr>
                <a:srgbClr val="000000"/>
              </a:buClr>
              <a:buSzPts val="2600"/>
              <a:buFont typeface="Helvetica Neue"/>
              <a:buChar char="•"/>
              <a:defRPr sz="2600">
                <a:solidFill>
                  <a:srgbClr val="000000"/>
                </a:solidFill>
                <a:latin typeface="Helvetica Neue"/>
                <a:ea typeface="Helvetica Neue"/>
                <a:cs typeface="Helvetica Neue"/>
                <a:sym typeface="Helvetica Neue"/>
              </a:defRPr>
            </a:lvl4pPr>
            <a:lvl5pPr marL="2286000" lvl="4" indent="-393700" algn="ctr">
              <a:lnSpc>
                <a:spcPct val="100000"/>
              </a:lnSpc>
              <a:spcBef>
                <a:spcPts val="0"/>
              </a:spcBef>
              <a:spcAft>
                <a:spcPts val="0"/>
              </a:spcAft>
              <a:buClr>
                <a:srgbClr val="000000"/>
              </a:buClr>
              <a:buSzPts val="2600"/>
              <a:buFont typeface="Helvetica Neue"/>
              <a:buChar char="•"/>
              <a:defRPr sz="2600">
                <a:solidFill>
                  <a:srgbClr val="000000"/>
                </a:solidFill>
                <a:latin typeface="Helvetica Neue"/>
                <a:ea typeface="Helvetica Neue"/>
                <a:cs typeface="Helvetica Neue"/>
                <a:sym typeface="Helvetica Neue"/>
              </a:defRPr>
            </a:lvl5pPr>
            <a:lvl6pPr marL="2743200" lvl="5" indent="-457200" algn="l">
              <a:lnSpc>
                <a:spcPct val="100000"/>
              </a:lnSpc>
              <a:spcBef>
                <a:spcPts val="4200"/>
              </a:spcBef>
              <a:spcAft>
                <a:spcPts val="0"/>
              </a:spcAft>
              <a:buSzPts val="3600"/>
              <a:buChar char="•"/>
              <a:defRPr/>
            </a:lvl6pPr>
            <a:lvl7pPr marL="3200400" lvl="6" indent="-457200" algn="l">
              <a:lnSpc>
                <a:spcPct val="100000"/>
              </a:lnSpc>
              <a:spcBef>
                <a:spcPts val="4200"/>
              </a:spcBef>
              <a:spcAft>
                <a:spcPts val="0"/>
              </a:spcAft>
              <a:buSzPts val="3600"/>
              <a:buChar char="•"/>
              <a:defRPr/>
            </a:lvl7pPr>
            <a:lvl8pPr marL="3657600" lvl="7" indent="-457200" algn="l">
              <a:lnSpc>
                <a:spcPct val="100000"/>
              </a:lnSpc>
              <a:spcBef>
                <a:spcPts val="4200"/>
              </a:spcBef>
              <a:spcAft>
                <a:spcPts val="0"/>
              </a:spcAft>
              <a:buSzPts val="3600"/>
              <a:buChar char="•"/>
              <a:defRPr/>
            </a:lvl8pPr>
            <a:lvl9pPr marL="4114800" lvl="8" indent="-457200" algn="l">
              <a:lnSpc>
                <a:spcPct val="100000"/>
              </a:lnSpc>
              <a:spcBef>
                <a:spcPts val="4200"/>
              </a:spcBef>
              <a:spcAft>
                <a:spcPts val="0"/>
              </a:spcAft>
              <a:buSzPts val="3600"/>
              <a:buChar char="•"/>
              <a:defRPr/>
            </a:lvl9pPr>
          </a:lstStyle>
          <a:p>
            <a:endParaRPr/>
          </a:p>
        </p:txBody>
      </p:sp>
      <p:sp>
        <p:nvSpPr>
          <p:cNvPr id="37" name="Google Shape;37;p43"/>
          <p:cNvSpPr txBox="1">
            <a:spLocks noGrp="1"/>
          </p:cNvSpPr>
          <p:nvPr>
            <p:ph type="body" idx="2"/>
          </p:nvPr>
        </p:nvSpPr>
        <p:spPr>
          <a:xfrm>
            <a:off x="1270000" y="4292600"/>
            <a:ext cx="10464800" cy="711200"/>
          </a:xfrm>
          <a:prstGeom prst="rect">
            <a:avLst/>
          </a:prstGeom>
          <a:noFill/>
          <a:ln>
            <a:noFill/>
          </a:ln>
        </p:spPr>
        <p:txBody>
          <a:bodyPr spcFirstLastPara="1" wrap="square" lIns="91400" tIns="91400" rIns="91400" bIns="91400" anchor="ctr" anchorCtr="0">
            <a:normAutofit/>
          </a:bodyPr>
          <a:lstStyle>
            <a:lvl1pPr marL="457200" lvl="0" indent="-457200" algn="l">
              <a:lnSpc>
                <a:spcPct val="100000"/>
              </a:lnSpc>
              <a:spcBef>
                <a:spcPts val="4200"/>
              </a:spcBef>
              <a:spcAft>
                <a:spcPts val="0"/>
              </a:spcAft>
              <a:buSzPts val="3600"/>
              <a:buChar char="•"/>
              <a:defRPr/>
            </a:lvl1pPr>
            <a:lvl2pPr marL="914400" lvl="1" indent="-457200" algn="l">
              <a:lnSpc>
                <a:spcPct val="100000"/>
              </a:lnSpc>
              <a:spcBef>
                <a:spcPts val="4200"/>
              </a:spcBef>
              <a:spcAft>
                <a:spcPts val="0"/>
              </a:spcAft>
              <a:buSzPts val="3600"/>
              <a:buChar char="•"/>
              <a:defRPr/>
            </a:lvl2pPr>
            <a:lvl3pPr marL="1371600" lvl="2" indent="-457200" algn="l">
              <a:lnSpc>
                <a:spcPct val="100000"/>
              </a:lnSpc>
              <a:spcBef>
                <a:spcPts val="4200"/>
              </a:spcBef>
              <a:spcAft>
                <a:spcPts val="0"/>
              </a:spcAft>
              <a:buSzPts val="3600"/>
              <a:buChar char="•"/>
              <a:defRPr/>
            </a:lvl3pPr>
            <a:lvl4pPr marL="1828800" lvl="3" indent="-457200" algn="l">
              <a:lnSpc>
                <a:spcPct val="100000"/>
              </a:lnSpc>
              <a:spcBef>
                <a:spcPts val="4200"/>
              </a:spcBef>
              <a:spcAft>
                <a:spcPts val="0"/>
              </a:spcAft>
              <a:buSzPts val="3600"/>
              <a:buChar char="•"/>
              <a:defRPr/>
            </a:lvl4pPr>
            <a:lvl5pPr marL="2286000" lvl="4" indent="-457200" algn="l">
              <a:lnSpc>
                <a:spcPct val="100000"/>
              </a:lnSpc>
              <a:spcBef>
                <a:spcPts val="4200"/>
              </a:spcBef>
              <a:spcAft>
                <a:spcPts val="0"/>
              </a:spcAft>
              <a:buSzPts val="3600"/>
              <a:buChar char="•"/>
              <a:defRPr/>
            </a:lvl5pPr>
            <a:lvl6pPr marL="2743200" lvl="5" indent="-457200" algn="l">
              <a:lnSpc>
                <a:spcPct val="100000"/>
              </a:lnSpc>
              <a:spcBef>
                <a:spcPts val="4200"/>
              </a:spcBef>
              <a:spcAft>
                <a:spcPts val="0"/>
              </a:spcAft>
              <a:buSzPts val="3600"/>
              <a:buChar char="•"/>
              <a:defRPr/>
            </a:lvl6pPr>
            <a:lvl7pPr marL="3200400" lvl="6" indent="-457200" algn="l">
              <a:lnSpc>
                <a:spcPct val="100000"/>
              </a:lnSpc>
              <a:spcBef>
                <a:spcPts val="4200"/>
              </a:spcBef>
              <a:spcAft>
                <a:spcPts val="0"/>
              </a:spcAft>
              <a:buSzPts val="3600"/>
              <a:buChar char="•"/>
              <a:defRPr/>
            </a:lvl7pPr>
            <a:lvl8pPr marL="3657600" lvl="7" indent="-457200" algn="l">
              <a:lnSpc>
                <a:spcPct val="100000"/>
              </a:lnSpc>
              <a:spcBef>
                <a:spcPts val="4200"/>
              </a:spcBef>
              <a:spcAft>
                <a:spcPts val="0"/>
              </a:spcAft>
              <a:buSzPts val="3600"/>
              <a:buChar char="•"/>
              <a:defRPr/>
            </a:lvl8pPr>
            <a:lvl9pPr marL="4114800" lvl="8" indent="-457200" algn="l">
              <a:lnSpc>
                <a:spcPct val="100000"/>
              </a:lnSpc>
              <a:spcBef>
                <a:spcPts val="4200"/>
              </a:spcBef>
              <a:spcAft>
                <a:spcPts val="0"/>
              </a:spcAft>
              <a:buSzPts val="3600"/>
              <a:buChar char="•"/>
              <a:defRPr/>
            </a:lvl9pPr>
          </a:lstStyle>
          <a:p>
            <a:endParaRPr/>
          </a:p>
        </p:txBody>
      </p:sp>
      <p:sp>
        <p:nvSpPr>
          <p:cNvPr id="38" name="Google Shape;38;p43"/>
          <p:cNvSpPr txBox="1">
            <a:spLocks noGrp="1"/>
          </p:cNvSpPr>
          <p:nvPr>
            <p:ph type="sldNum" idx="12"/>
          </p:nvPr>
        </p:nvSpPr>
        <p:spPr>
          <a:xfrm>
            <a:off x="12268201" y="9199778"/>
            <a:ext cx="312015" cy="299822"/>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1pPr>
            <a:lvl2pPr marL="0" lvl="1"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2pPr>
            <a:lvl3pPr marL="0" lvl="2"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3pPr>
            <a:lvl4pPr marL="0" lvl="3"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4pPr>
            <a:lvl5pPr marL="0" lvl="4"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5pPr>
            <a:lvl6pPr marL="0" lvl="5"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6pPr>
            <a:lvl7pPr marL="0" lvl="6"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7pPr>
            <a:lvl8pPr marL="0" lvl="7"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8pPr>
            <a:lvl9pPr marL="0" lvl="8"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hoto - Horizontal">
  <p:cSld name="Photo - Horizontal">
    <p:spTree>
      <p:nvGrpSpPr>
        <p:cNvPr id="1" name="Shape 39"/>
        <p:cNvGrpSpPr/>
        <p:nvPr/>
      </p:nvGrpSpPr>
      <p:grpSpPr>
        <a:xfrm>
          <a:off x="0" y="0"/>
          <a:ext cx="0" cy="0"/>
          <a:chOff x="0" y="0"/>
          <a:chExt cx="0" cy="0"/>
        </a:xfrm>
      </p:grpSpPr>
      <p:cxnSp>
        <p:nvCxnSpPr>
          <p:cNvPr id="40" name="Google Shape;40;p44"/>
          <p:cNvCxnSpPr/>
          <p:nvPr/>
        </p:nvCxnSpPr>
        <p:spPr>
          <a:xfrm>
            <a:off x="7543799" y="7975599"/>
            <a:ext cx="5" cy="1422532"/>
          </a:xfrm>
          <a:prstGeom prst="straightConnector1">
            <a:avLst/>
          </a:prstGeom>
          <a:noFill/>
          <a:ln w="12700" cap="flat" cmpd="sng">
            <a:solidFill>
              <a:srgbClr val="9A9A9A"/>
            </a:solidFill>
            <a:prstDash val="solid"/>
            <a:miter lim="400000"/>
            <a:headEnd type="none" w="sm" len="sm"/>
            <a:tailEnd type="none" w="sm" len="sm"/>
          </a:ln>
        </p:spPr>
      </p:cxnSp>
      <p:sp>
        <p:nvSpPr>
          <p:cNvPr id="41" name="Google Shape;41;p44"/>
          <p:cNvSpPr>
            <a:spLocks noGrp="1"/>
          </p:cNvSpPr>
          <p:nvPr>
            <p:ph type="pic" idx="2"/>
          </p:nvPr>
        </p:nvSpPr>
        <p:spPr>
          <a:xfrm>
            <a:off x="0" y="0"/>
            <a:ext cx="13004800" cy="7594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R="0" lvl="1"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R="0" lvl="2"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R="0" lvl="3"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R="0" lvl="4"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R="0" lvl="5"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42" name="Google Shape;42;p44"/>
          <p:cNvSpPr txBox="1">
            <a:spLocks noGrp="1"/>
          </p:cNvSpPr>
          <p:nvPr>
            <p:ph type="title"/>
          </p:nvPr>
        </p:nvSpPr>
        <p:spPr>
          <a:xfrm>
            <a:off x="1409700" y="7785100"/>
            <a:ext cx="5791200" cy="1701800"/>
          </a:xfrm>
          <a:prstGeom prst="rect">
            <a:avLst/>
          </a:prstGeom>
          <a:noFill/>
          <a:ln>
            <a:noFill/>
          </a:ln>
        </p:spPr>
        <p:txBody>
          <a:bodyPr spcFirstLastPara="1" wrap="square" lIns="91400" tIns="91400" rIns="91400" bIns="91400" anchor="ctr" anchorCtr="0">
            <a:normAutofit/>
          </a:bodyPr>
          <a:lstStyle>
            <a:lvl1pPr lvl="0" algn="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3" name="Google Shape;43;p44"/>
          <p:cNvSpPr txBox="1">
            <a:spLocks noGrp="1"/>
          </p:cNvSpPr>
          <p:nvPr>
            <p:ph type="body" idx="1"/>
          </p:nvPr>
        </p:nvSpPr>
        <p:spPr>
          <a:xfrm>
            <a:off x="7848600" y="8470900"/>
            <a:ext cx="4953000" cy="508000"/>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1pPr>
            <a:lvl2pPr marL="914400" lvl="1"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2pPr>
            <a:lvl3pPr marL="1371600" lvl="2"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3pPr>
            <a:lvl4pPr marL="1828800" lvl="3"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4pPr>
            <a:lvl5pPr marL="2286000" lvl="4"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5pPr>
            <a:lvl6pPr marL="2743200" lvl="5" indent="-457200" algn="l">
              <a:lnSpc>
                <a:spcPct val="100000"/>
              </a:lnSpc>
              <a:spcBef>
                <a:spcPts val="4200"/>
              </a:spcBef>
              <a:spcAft>
                <a:spcPts val="0"/>
              </a:spcAft>
              <a:buSzPts val="3600"/>
              <a:buChar char="•"/>
              <a:defRPr/>
            </a:lvl6pPr>
            <a:lvl7pPr marL="3200400" lvl="6" indent="-457200" algn="l">
              <a:lnSpc>
                <a:spcPct val="100000"/>
              </a:lnSpc>
              <a:spcBef>
                <a:spcPts val="4200"/>
              </a:spcBef>
              <a:spcAft>
                <a:spcPts val="0"/>
              </a:spcAft>
              <a:buSzPts val="3600"/>
              <a:buChar char="•"/>
              <a:defRPr/>
            </a:lvl7pPr>
            <a:lvl8pPr marL="3657600" lvl="7" indent="-457200" algn="l">
              <a:lnSpc>
                <a:spcPct val="100000"/>
              </a:lnSpc>
              <a:spcBef>
                <a:spcPts val="4200"/>
              </a:spcBef>
              <a:spcAft>
                <a:spcPts val="0"/>
              </a:spcAft>
              <a:buSzPts val="3600"/>
              <a:buChar char="•"/>
              <a:defRPr/>
            </a:lvl8pPr>
            <a:lvl9pPr marL="4114800" lvl="8" indent="-457200" algn="l">
              <a:lnSpc>
                <a:spcPct val="100000"/>
              </a:lnSpc>
              <a:spcBef>
                <a:spcPts val="4200"/>
              </a:spcBef>
              <a:spcAft>
                <a:spcPts val="0"/>
              </a:spcAft>
              <a:buSzPts val="3600"/>
              <a:buChar char="•"/>
              <a:defRPr/>
            </a:lvl9pPr>
          </a:lstStyle>
          <a:p>
            <a:endParaRPr/>
          </a:p>
        </p:txBody>
      </p:sp>
      <p:sp>
        <p:nvSpPr>
          <p:cNvPr id="44" name="Google Shape;44;p44"/>
          <p:cNvSpPr txBox="1">
            <a:spLocks noGrp="1"/>
          </p:cNvSpPr>
          <p:nvPr>
            <p:ph type="sldNum" idx="12"/>
          </p:nvPr>
        </p:nvSpPr>
        <p:spPr>
          <a:xfrm>
            <a:off x="12268201" y="9199778"/>
            <a:ext cx="312015" cy="299822"/>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1pPr>
            <a:lvl2pPr marL="0" lvl="1"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2pPr>
            <a:lvl3pPr marL="0" lvl="2"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3pPr>
            <a:lvl4pPr marL="0" lvl="3"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4pPr>
            <a:lvl5pPr marL="0" lvl="4"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5pPr>
            <a:lvl6pPr marL="0" lvl="5"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6pPr>
            <a:lvl7pPr marL="0" lvl="6"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7pPr>
            <a:lvl8pPr marL="0" lvl="7"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8pPr>
            <a:lvl9pPr marL="0" lvl="8"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Bullets &amp; Photo">
  <p:cSld name="Title, Bullets &amp; Photo">
    <p:spTree>
      <p:nvGrpSpPr>
        <p:cNvPr id="1" name="Shape 45"/>
        <p:cNvGrpSpPr/>
        <p:nvPr/>
      </p:nvGrpSpPr>
      <p:grpSpPr>
        <a:xfrm>
          <a:off x="0" y="0"/>
          <a:ext cx="0" cy="0"/>
          <a:chOff x="0" y="0"/>
          <a:chExt cx="0" cy="0"/>
        </a:xfrm>
      </p:grpSpPr>
      <p:cxnSp>
        <p:nvCxnSpPr>
          <p:cNvPr id="46" name="Google Shape;46;p45"/>
          <p:cNvCxnSpPr/>
          <p:nvPr/>
        </p:nvCxnSpPr>
        <p:spPr>
          <a:xfrm>
            <a:off x="571500" y="1968499"/>
            <a:ext cx="5073394" cy="136"/>
          </a:xfrm>
          <a:prstGeom prst="straightConnector1">
            <a:avLst/>
          </a:prstGeom>
          <a:noFill/>
          <a:ln w="12700" cap="flat" cmpd="sng">
            <a:solidFill>
              <a:srgbClr val="9A9A9A"/>
            </a:solidFill>
            <a:prstDash val="solid"/>
            <a:miter lim="400000"/>
            <a:headEnd type="none" w="sm" len="sm"/>
            <a:tailEnd type="none" w="sm" len="sm"/>
          </a:ln>
        </p:spPr>
      </p:cxnSp>
      <p:sp>
        <p:nvSpPr>
          <p:cNvPr id="47" name="Google Shape;47;p45"/>
          <p:cNvSpPr>
            <a:spLocks noGrp="1"/>
          </p:cNvSpPr>
          <p:nvPr>
            <p:ph type="pic" idx="2"/>
          </p:nvPr>
        </p:nvSpPr>
        <p:spPr>
          <a:xfrm>
            <a:off x="6502400" y="0"/>
            <a:ext cx="6502400" cy="9753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R="0" lvl="1"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R="0" lvl="2"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R="0" lvl="3"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R="0" lvl="4"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R="0" lvl="5"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48" name="Google Shape;48;p45"/>
          <p:cNvSpPr txBox="1">
            <a:spLocks noGrp="1"/>
          </p:cNvSpPr>
          <p:nvPr>
            <p:ph type="title"/>
          </p:nvPr>
        </p:nvSpPr>
        <p:spPr>
          <a:xfrm>
            <a:off x="571500" y="330200"/>
            <a:ext cx="5080000" cy="1397000"/>
          </a:xfrm>
          <a:prstGeom prst="rect">
            <a:avLst/>
          </a:prstGeom>
          <a:noFill/>
          <a:ln>
            <a:noFill/>
          </a:ln>
        </p:spPr>
        <p:txBody>
          <a:bodyPr spcFirstLastPara="1" wrap="square" lIns="91400" tIns="91400" rIns="91400" bIns="91400" anchor="b"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9" name="Google Shape;49;p45"/>
          <p:cNvSpPr txBox="1">
            <a:spLocks noGrp="1"/>
          </p:cNvSpPr>
          <p:nvPr>
            <p:ph type="body" idx="1"/>
          </p:nvPr>
        </p:nvSpPr>
        <p:spPr>
          <a:xfrm>
            <a:off x="571500" y="2222500"/>
            <a:ext cx="5080000" cy="6667500"/>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3000"/>
              </a:spcBef>
              <a:spcAft>
                <a:spcPts val="0"/>
              </a:spcAft>
              <a:buSzPts val="2600"/>
              <a:buChar char="•"/>
              <a:defRPr sz="2600">
                <a:latin typeface="Helvetica Neue"/>
                <a:ea typeface="Helvetica Neue"/>
                <a:cs typeface="Helvetica Neue"/>
                <a:sym typeface="Helvetica Neue"/>
              </a:defRPr>
            </a:lvl1pPr>
            <a:lvl2pPr marL="914400" lvl="1" indent="-393700" algn="l">
              <a:lnSpc>
                <a:spcPct val="100000"/>
              </a:lnSpc>
              <a:spcBef>
                <a:spcPts val="3000"/>
              </a:spcBef>
              <a:spcAft>
                <a:spcPts val="0"/>
              </a:spcAft>
              <a:buSzPts val="2600"/>
              <a:buChar char="•"/>
              <a:defRPr sz="2600">
                <a:latin typeface="Helvetica Neue"/>
                <a:ea typeface="Helvetica Neue"/>
                <a:cs typeface="Helvetica Neue"/>
                <a:sym typeface="Helvetica Neue"/>
              </a:defRPr>
            </a:lvl2pPr>
            <a:lvl3pPr marL="1371600" lvl="2" indent="-393700" algn="l">
              <a:lnSpc>
                <a:spcPct val="100000"/>
              </a:lnSpc>
              <a:spcBef>
                <a:spcPts val="3000"/>
              </a:spcBef>
              <a:spcAft>
                <a:spcPts val="0"/>
              </a:spcAft>
              <a:buSzPts val="2600"/>
              <a:buChar char="•"/>
              <a:defRPr sz="2600">
                <a:latin typeface="Helvetica Neue"/>
                <a:ea typeface="Helvetica Neue"/>
                <a:cs typeface="Helvetica Neue"/>
                <a:sym typeface="Helvetica Neue"/>
              </a:defRPr>
            </a:lvl3pPr>
            <a:lvl4pPr marL="1828800" lvl="3" indent="-393700" algn="l">
              <a:lnSpc>
                <a:spcPct val="100000"/>
              </a:lnSpc>
              <a:spcBef>
                <a:spcPts val="3000"/>
              </a:spcBef>
              <a:spcAft>
                <a:spcPts val="0"/>
              </a:spcAft>
              <a:buSzPts val="2600"/>
              <a:buChar char="•"/>
              <a:defRPr sz="2600">
                <a:latin typeface="Helvetica Neue"/>
                <a:ea typeface="Helvetica Neue"/>
                <a:cs typeface="Helvetica Neue"/>
                <a:sym typeface="Helvetica Neue"/>
              </a:defRPr>
            </a:lvl4pPr>
            <a:lvl5pPr marL="2286000" lvl="4" indent="-393700" algn="l">
              <a:lnSpc>
                <a:spcPct val="100000"/>
              </a:lnSpc>
              <a:spcBef>
                <a:spcPts val="3000"/>
              </a:spcBef>
              <a:spcAft>
                <a:spcPts val="0"/>
              </a:spcAft>
              <a:buSzPts val="2600"/>
              <a:buChar char="•"/>
              <a:defRPr sz="2600">
                <a:latin typeface="Helvetica Neue"/>
                <a:ea typeface="Helvetica Neue"/>
                <a:cs typeface="Helvetica Neue"/>
                <a:sym typeface="Helvetica Neue"/>
              </a:defRPr>
            </a:lvl5pPr>
            <a:lvl6pPr marL="2743200" lvl="5" indent="-457200" algn="l">
              <a:lnSpc>
                <a:spcPct val="100000"/>
              </a:lnSpc>
              <a:spcBef>
                <a:spcPts val="4200"/>
              </a:spcBef>
              <a:spcAft>
                <a:spcPts val="0"/>
              </a:spcAft>
              <a:buSzPts val="3600"/>
              <a:buChar char="•"/>
              <a:defRPr/>
            </a:lvl6pPr>
            <a:lvl7pPr marL="3200400" lvl="6" indent="-457200" algn="l">
              <a:lnSpc>
                <a:spcPct val="100000"/>
              </a:lnSpc>
              <a:spcBef>
                <a:spcPts val="4200"/>
              </a:spcBef>
              <a:spcAft>
                <a:spcPts val="0"/>
              </a:spcAft>
              <a:buSzPts val="3600"/>
              <a:buChar char="•"/>
              <a:defRPr/>
            </a:lvl7pPr>
            <a:lvl8pPr marL="3657600" lvl="7" indent="-457200" algn="l">
              <a:lnSpc>
                <a:spcPct val="100000"/>
              </a:lnSpc>
              <a:spcBef>
                <a:spcPts val="4200"/>
              </a:spcBef>
              <a:spcAft>
                <a:spcPts val="0"/>
              </a:spcAft>
              <a:buSzPts val="3600"/>
              <a:buChar char="•"/>
              <a:defRPr/>
            </a:lvl8pPr>
            <a:lvl9pPr marL="4114800" lvl="8" indent="-457200" algn="l">
              <a:lnSpc>
                <a:spcPct val="100000"/>
              </a:lnSpc>
              <a:spcBef>
                <a:spcPts val="4200"/>
              </a:spcBef>
              <a:spcAft>
                <a:spcPts val="0"/>
              </a:spcAft>
              <a:buSzPts val="3600"/>
              <a:buChar char="•"/>
              <a:defRPr/>
            </a:lvl9pPr>
          </a:lstStyle>
          <a:p>
            <a:endParaRPr/>
          </a:p>
        </p:txBody>
      </p:sp>
      <p:sp>
        <p:nvSpPr>
          <p:cNvPr id="50" name="Google Shape;50;p45"/>
          <p:cNvSpPr txBox="1">
            <a:spLocks noGrp="1"/>
          </p:cNvSpPr>
          <p:nvPr>
            <p:ph type="sldNum" idx="12"/>
          </p:nvPr>
        </p:nvSpPr>
        <p:spPr>
          <a:xfrm>
            <a:off x="510743" y="9199778"/>
            <a:ext cx="312014" cy="299822"/>
          </a:xfrm>
          <a:prstGeom prst="rect">
            <a:avLst/>
          </a:prstGeom>
          <a:noFill/>
          <a:ln>
            <a:noFill/>
          </a:ln>
        </p:spPr>
        <p:txBody>
          <a:bodyPr spcFirstLastPara="1" wrap="square" lIns="50800" tIns="50800" rIns="50800" bIns="50800" anchor="b" anchorCtr="0">
            <a:spAutoFit/>
          </a:bodyPr>
          <a:lstStyle>
            <a:lvl1pPr marL="0" marR="0" lvl="0" indent="0" algn="l">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hoto - Vertical">
  <p:cSld name="Photo - Vertical">
    <p:spTree>
      <p:nvGrpSpPr>
        <p:cNvPr id="1" name="Shape 51"/>
        <p:cNvGrpSpPr/>
        <p:nvPr/>
      </p:nvGrpSpPr>
      <p:grpSpPr>
        <a:xfrm>
          <a:off x="0" y="0"/>
          <a:ext cx="0" cy="0"/>
          <a:chOff x="0" y="0"/>
          <a:chExt cx="0" cy="0"/>
        </a:xfrm>
      </p:grpSpPr>
      <p:cxnSp>
        <p:nvCxnSpPr>
          <p:cNvPr id="52" name="Google Shape;52;p46"/>
          <p:cNvCxnSpPr/>
          <p:nvPr/>
        </p:nvCxnSpPr>
        <p:spPr>
          <a:xfrm>
            <a:off x="571498" y="4864098"/>
            <a:ext cx="5334481" cy="60"/>
          </a:xfrm>
          <a:prstGeom prst="straightConnector1">
            <a:avLst/>
          </a:prstGeom>
          <a:noFill/>
          <a:ln w="12700" cap="flat" cmpd="sng">
            <a:solidFill>
              <a:srgbClr val="9A9A9A"/>
            </a:solidFill>
            <a:prstDash val="solid"/>
            <a:miter lim="400000"/>
            <a:headEnd type="none" w="sm" len="sm"/>
            <a:tailEnd type="none" w="sm" len="sm"/>
          </a:ln>
        </p:spPr>
      </p:cxnSp>
      <p:sp>
        <p:nvSpPr>
          <p:cNvPr id="53" name="Google Shape;53;p46"/>
          <p:cNvSpPr>
            <a:spLocks noGrp="1"/>
          </p:cNvSpPr>
          <p:nvPr>
            <p:ph type="pic" idx="2"/>
          </p:nvPr>
        </p:nvSpPr>
        <p:spPr>
          <a:xfrm>
            <a:off x="6502400" y="0"/>
            <a:ext cx="6502400" cy="9753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R="0" lvl="1"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R="0" lvl="2"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R="0" lvl="3"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R="0" lvl="4"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R="0" lvl="5"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54" name="Google Shape;54;p46"/>
          <p:cNvSpPr txBox="1">
            <a:spLocks noGrp="1"/>
          </p:cNvSpPr>
          <p:nvPr>
            <p:ph type="title"/>
          </p:nvPr>
        </p:nvSpPr>
        <p:spPr>
          <a:xfrm>
            <a:off x="571500" y="1435100"/>
            <a:ext cx="5334000" cy="3175000"/>
          </a:xfrm>
          <a:prstGeom prst="rect">
            <a:avLst/>
          </a:prstGeom>
          <a:noFill/>
          <a:ln>
            <a:noFill/>
          </a:ln>
        </p:spPr>
        <p:txBody>
          <a:bodyPr spcFirstLastPara="1" wrap="square" lIns="91400" tIns="91400" rIns="91400" bIns="91400" anchor="b"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 name="Google Shape;55;p46"/>
          <p:cNvSpPr txBox="1">
            <a:spLocks noGrp="1"/>
          </p:cNvSpPr>
          <p:nvPr>
            <p:ph type="body" idx="1"/>
          </p:nvPr>
        </p:nvSpPr>
        <p:spPr>
          <a:xfrm>
            <a:off x="571500" y="5130800"/>
            <a:ext cx="5334000" cy="3175000"/>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1pPr>
            <a:lvl2pPr marL="914400" lvl="1"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2pPr>
            <a:lvl3pPr marL="1371600" lvl="2"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3pPr>
            <a:lvl4pPr marL="1828800" lvl="3"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4pPr>
            <a:lvl5pPr marL="2286000" lvl="4" indent="-228600" algn="l">
              <a:lnSpc>
                <a:spcPct val="100000"/>
              </a:lnSpc>
              <a:spcBef>
                <a:spcPts val="0"/>
              </a:spcBef>
              <a:spcAft>
                <a:spcPts val="0"/>
              </a:spcAft>
              <a:buClr>
                <a:srgbClr val="747474"/>
              </a:buClr>
              <a:buSzPts val="2600"/>
              <a:buFont typeface="Helvetica Neue"/>
              <a:buNone/>
              <a:defRPr sz="2600">
                <a:latin typeface="Helvetica Neue"/>
                <a:ea typeface="Helvetica Neue"/>
                <a:cs typeface="Helvetica Neue"/>
                <a:sym typeface="Helvetica Neue"/>
              </a:defRPr>
            </a:lvl5pPr>
            <a:lvl6pPr marL="2743200" lvl="5" indent="-457200" algn="l">
              <a:lnSpc>
                <a:spcPct val="100000"/>
              </a:lnSpc>
              <a:spcBef>
                <a:spcPts val="4200"/>
              </a:spcBef>
              <a:spcAft>
                <a:spcPts val="0"/>
              </a:spcAft>
              <a:buSzPts val="3600"/>
              <a:buChar char="•"/>
              <a:defRPr/>
            </a:lvl6pPr>
            <a:lvl7pPr marL="3200400" lvl="6" indent="-457200" algn="l">
              <a:lnSpc>
                <a:spcPct val="100000"/>
              </a:lnSpc>
              <a:spcBef>
                <a:spcPts val="4200"/>
              </a:spcBef>
              <a:spcAft>
                <a:spcPts val="0"/>
              </a:spcAft>
              <a:buSzPts val="3600"/>
              <a:buChar char="•"/>
              <a:defRPr/>
            </a:lvl7pPr>
            <a:lvl8pPr marL="3657600" lvl="7" indent="-457200" algn="l">
              <a:lnSpc>
                <a:spcPct val="100000"/>
              </a:lnSpc>
              <a:spcBef>
                <a:spcPts val="4200"/>
              </a:spcBef>
              <a:spcAft>
                <a:spcPts val="0"/>
              </a:spcAft>
              <a:buSzPts val="3600"/>
              <a:buChar char="•"/>
              <a:defRPr/>
            </a:lvl8pPr>
            <a:lvl9pPr marL="4114800" lvl="8" indent="-457200" algn="l">
              <a:lnSpc>
                <a:spcPct val="100000"/>
              </a:lnSpc>
              <a:spcBef>
                <a:spcPts val="4200"/>
              </a:spcBef>
              <a:spcAft>
                <a:spcPts val="0"/>
              </a:spcAft>
              <a:buSzPts val="3600"/>
              <a:buChar char="•"/>
              <a:defRPr/>
            </a:lvl9pPr>
          </a:lstStyle>
          <a:p>
            <a:endParaRPr/>
          </a:p>
        </p:txBody>
      </p:sp>
      <p:sp>
        <p:nvSpPr>
          <p:cNvPr id="56" name="Google Shape;56;p46"/>
          <p:cNvSpPr txBox="1">
            <a:spLocks noGrp="1"/>
          </p:cNvSpPr>
          <p:nvPr>
            <p:ph type="sldNum" idx="12"/>
          </p:nvPr>
        </p:nvSpPr>
        <p:spPr>
          <a:xfrm>
            <a:off x="12268201" y="9199778"/>
            <a:ext cx="312015" cy="299822"/>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1pPr>
            <a:lvl2pPr marL="0" lvl="1"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2pPr>
            <a:lvl3pPr marL="0" lvl="2"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3pPr>
            <a:lvl4pPr marL="0" lvl="3"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4pPr>
            <a:lvl5pPr marL="0" lvl="4"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5pPr>
            <a:lvl6pPr marL="0" lvl="5"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6pPr>
            <a:lvl7pPr marL="0" lvl="6"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7pPr>
            <a:lvl8pPr marL="0" lvl="7"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8pPr>
            <a:lvl9pPr marL="0" lvl="8" indent="0" algn="r">
              <a:lnSpc>
                <a:spcPct val="100000"/>
              </a:lnSpc>
              <a:spcBef>
                <a:spcPts val="0"/>
              </a:spcBef>
              <a:spcAft>
                <a:spcPts val="0"/>
              </a:spcAft>
              <a:buClr>
                <a:srgbClr val="000000"/>
              </a:buClr>
              <a:buSzPts val="1400"/>
              <a:buFont typeface="Helvetica Neue"/>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cxnSp>
        <p:nvCxnSpPr>
          <p:cNvPr id="6" name="Google Shape;6;p37"/>
          <p:cNvCxnSpPr/>
          <p:nvPr/>
        </p:nvCxnSpPr>
        <p:spPr>
          <a:xfrm>
            <a:off x="571498" y="1968501"/>
            <a:ext cx="11868110" cy="127"/>
          </a:xfrm>
          <a:prstGeom prst="straightConnector1">
            <a:avLst/>
          </a:prstGeom>
          <a:noFill/>
          <a:ln w="12700" cap="flat" cmpd="sng">
            <a:solidFill>
              <a:srgbClr val="9A9A9A"/>
            </a:solidFill>
            <a:prstDash val="solid"/>
            <a:miter lim="400000"/>
            <a:headEnd type="none" w="sm" len="sm"/>
            <a:tailEnd type="none" w="sm" len="sm"/>
          </a:ln>
        </p:spPr>
      </p:cxnSp>
      <p:sp>
        <p:nvSpPr>
          <p:cNvPr id="7" name="Google Shape;7;p37"/>
          <p:cNvSpPr txBox="1">
            <a:spLocks noGrp="1"/>
          </p:cNvSpPr>
          <p:nvPr>
            <p:ph type="title"/>
          </p:nvPr>
        </p:nvSpPr>
        <p:spPr>
          <a:xfrm>
            <a:off x="571500" y="330200"/>
            <a:ext cx="11861800" cy="1397000"/>
          </a:xfrm>
          <a:prstGeom prst="rect">
            <a:avLst/>
          </a:prstGeom>
          <a:noFill/>
          <a:ln>
            <a:noFill/>
          </a:ln>
        </p:spPr>
        <p:txBody>
          <a:bodyPr spcFirstLastPara="1" wrap="square" lIns="91400" tIns="91400" rIns="91400" bIns="91400" anchor="b" anchorCtr="0">
            <a:normAutofit/>
          </a:bodyPr>
          <a:lstStyle>
            <a:lvl1pPr marR="0" lvl="0" algn="l"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 name="Google Shape;8;p37"/>
          <p:cNvSpPr txBox="1">
            <a:spLocks noGrp="1"/>
          </p:cNvSpPr>
          <p:nvPr>
            <p:ph type="body" idx="1"/>
          </p:nvPr>
        </p:nvSpPr>
        <p:spPr>
          <a:xfrm>
            <a:off x="571500" y="2222500"/>
            <a:ext cx="11861800" cy="6667500"/>
          </a:xfrm>
          <a:prstGeom prst="rect">
            <a:avLst/>
          </a:prstGeom>
          <a:noFill/>
          <a:ln>
            <a:noFill/>
          </a:ln>
        </p:spPr>
        <p:txBody>
          <a:bodyPr spcFirstLastPara="1" wrap="square" lIns="91400" tIns="91400" rIns="91400" bIns="91400" anchor="t" anchorCtr="0">
            <a:normAutofit/>
          </a:bodyPr>
          <a:lstStyle>
            <a:lvl1pPr marL="457200" marR="0" lvl="0" indent="-457200"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1pPr>
            <a:lvl2pPr marL="914400" marR="0" lvl="1" indent="-457200"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2pPr>
            <a:lvl3pPr marL="1371600" marR="0" lvl="2" indent="-457200"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3pPr>
            <a:lvl4pPr marL="1828800" marR="0" lvl="3" indent="-457200"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4pPr>
            <a:lvl5pPr marL="2286000" marR="0" lvl="4" indent="-457200"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5pPr>
            <a:lvl6pPr marL="2743200" marR="0" lvl="5" indent="-457200"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6pPr>
            <a:lvl7pPr marL="3200400" marR="0" lvl="6" indent="-457200"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7pPr>
            <a:lvl8pPr marL="3657600" marR="0" lvl="7" indent="-457200"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8pPr>
            <a:lvl9pPr marL="4114800" marR="0" lvl="8" indent="-457200" algn="l" rtl="0">
              <a:lnSpc>
                <a:spcPct val="100000"/>
              </a:lnSpc>
              <a:spcBef>
                <a:spcPts val="4200"/>
              </a:spcBef>
              <a:spcAft>
                <a:spcPts val="0"/>
              </a:spcAft>
              <a:buClr>
                <a:srgbClr val="747474"/>
              </a:buClr>
              <a:buSzPts val="3600"/>
              <a:buFont typeface="Helvetica Neue"/>
              <a:buChar char="•"/>
              <a:defRPr sz="36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9" name="Google Shape;9;p37"/>
          <p:cNvSpPr txBox="1">
            <a:spLocks noGrp="1"/>
          </p:cNvSpPr>
          <p:nvPr>
            <p:ph type="sldNum" idx="12"/>
          </p:nvPr>
        </p:nvSpPr>
        <p:spPr>
          <a:xfrm>
            <a:off x="12268201" y="9199778"/>
            <a:ext cx="312015" cy="299822"/>
          </a:xfrm>
          <a:prstGeom prst="rect">
            <a:avLst/>
          </a:prstGeom>
          <a:noFill/>
          <a:ln>
            <a:noFill/>
          </a:ln>
        </p:spPr>
        <p:txBody>
          <a:bodyPr spcFirstLastPara="1" wrap="square" lIns="50800" tIns="50800" rIns="50800" bIns="50800" anchor="b" anchorCtr="0">
            <a:spAutoFit/>
          </a:bodyPr>
          <a:lstStyle>
            <a:lvl1pPr marL="0" marR="0" lvl="0" indent="0" algn="r"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400"/>
              <a:buFont typeface="Helvetica Neue"/>
              <a:buNone/>
              <a:defRPr sz="1400" b="0" i="0" u="none" strike="noStrike" cap="none">
                <a:solidFill>
                  <a:srgbClr val="000000"/>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20.pn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hyperlink" Target="https://drive.google.com/open?id=1u4bmV0ZlsBCvfAT7pRIDm7Hk_olQi1Hs"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s://drive.google.com/open?id=145xyHLr7sgtk5KBnr3b2VN-QWug7P0w2" TargetMode="Externa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hyperlink" Target="https://vimeo.com/142489449"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geG8E_ocYDY"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hyperlink" Target="https://youtu.be/geG8E_ocYDY"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www.easel.ly/" TargetMode="External"/><Relationship Id="rId4" Type="http://schemas.openxmlformats.org/officeDocument/2006/relationships/hyperlink" Target="http://easel.ly"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hyperlink" Target="http://drive.google.com/file/d/1kgE2uz16sncM9iXt36-qgaMFrf-Z01Yz/view"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
          <p:cNvSpPr txBox="1">
            <a:spLocks noGrp="1"/>
          </p:cNvSpPr>
          <p:nvPr>
            <p:ph type="title"/>
          </p:nvPr>
        </p:nvSpPr>
        <p:spPr>
          <a:xfrm>
            <a:off x="1358863" y="2019280"/>
            <a:ext cx="10464801" cy="2230431"/>
          </a:xfrm>
          <a:prstGeom prst="rect">
            <a:avLst/>
          </a:prstGeom>
          <a:noFill/>
          <a:ln>
            <a:noFill/>
          </a:ln>
        </p:spPr>
        <p:txBody>
          <a:bodyPr spcFirstLastPara="1" wrap="square" lIns="0" tIns="0" rIns="0" bIns="0" anchor="ctr" anchorCtr="0">
            <a:normAutofit/>
          </a:bodyPr>
          <a:lstStyle/>
          <a:p>
            <a:pPr marL="0" marR="0" lvl="0" indent="0" algn="ctr" rtl="0">
              <a:lnSpc>
                <a:spcPct val="100000"/>
              </a:lnSpc>
              <a:spcBef>
                <a:spcPts val="0"/>
              </a:spcBef>
              <a:spcAft>
                <a:spcPts val="0"/>
              </a:spcAft>
              <a:buClr>
                <a:srgbClr val="2AA8CE"/>
              </a:buClr>
              <a:buSzPts val="7300"/>
              <a:buFont typeface="Helvetica Neue Light"/>
              <a:buNone/>
            </a:pPr>
            <a:r>
              <a:rPr lang="en-US" sz="7300" b="0">
                <a:solidFill>
                  <a:srgbClr val="2AA8CE"/>
                </a:solidFill>
                <a:latin typeface="Helvetica Neue Light"/>
                <a:ea typeface="Helvetica Neue Light"/>
                <a:cs typeface="Helvetica Neue Light"/>
                <a:sym typeface="Helvetica Neue Light"/>
              </a:rPr>
              <a:t>WISE AND INVENTIVE ScreenAgers</a:t>
            </a:r>
            <a:endParaRPr/>
          </a:p>
        </p:txBody>
      </p:sp>
      <p:sp>
        <p:nvSpPr>
          <p:cNvPr id="80" name="Google Shape;80;p1"/>
          <p:cNvSpPr txBox="1">
            <a:spLocks noGrp="1"/>
          </p:cNvSpPr>
          <p:nvPr>
            <p:ph type="body" idx="1"/>
          </p:nvPr>
        </p:nvSpPr>
        <p:spPr>
          <a:xfrm>
            <a:off x="2133600" y="5326817"/>
            <a:ext cx="10227172" cy="1442188"/>
          </a:xfrm>
          <a:prstGeom prst="rect">
            <a:avLst/>
          </a:prstGeom>
          <a:noFill/>
          <a:ln>
            <a:noFill/>
          </a:ln>
        </p:spPr>
        <p:txBody>
          <a:bodyPr spcFirstLastPara="1" wrap="square" lIns="50800" tIns="50800" rIns="50800" bIns="50800" anchor="t" anchorCtr="0">
            <a:normAutofit/>
          </a:bodyPr>
          <a:lstStyle/>
          <a:p>
            <a:pPr marL="0" marR="0" lvl="0" indent="0" algn="ctr" rtl="0">
              <a:lnSpc>
                <a:spcPct val="100000"/>
              </a:lnSpc>
              <a:spcBef>
                <a:spcPts val="0"/>
              </a:spcBef>
              <a:spcAft>
                <a:spcPts val="0"/>
              </a:spcAft>
              <a:buSzPts val="7200"/>
              <a:buNone/>
            </a:pPr>
            <a:endParaRPr sz="7200" cap="none">
              <a:solidFill>
                <a:srgbClr val="002B67"/>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SzPts val="1000"/>
              <a:buNone/>
            </a:pPr>
            <a:r>
              <a:rPr lang="en-US" sz="1000">
                <a:solidFill>
                  <a:srgbClr val="000000"/>
                </a:solidFill>
                <a:latin typeface="Times New Roman"/>
                <a:ea typeface="Times New Roman"/>
                <a:cs typeface="Times New Roman"/>
                <a:sym typeface="Times New Roman"/>
              </a:rPr>
              <a:t>	</a:t>
            </a:r>
            <a:endParaRPr/>
          </a:p>
        </p:txBody>
      </p:sp>
      <p:sp>
        <p:nvSpPr>
          <p:cNvPr id="81" name="Google Shape;81;p1"/>
          <p:cNvSpPr/>
          <p:nvPr/>
        </p:nvSpPr>
        <p:spPr>
          <a:xfrm>
            <a:off x="2430434" y="6376997"/>
            <a:ext cx="8358245" cy="32003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400"/>
              <a:buFont typeface="Palatino Linotype"/>
              <a:buNone/>
            </a:pPr>
            <a:r>
              <a:rPr lang="en-US" sz="1400" b="1" i="1" u="none" strike="noStrike" cap="none">
                <a:solidFill>
                  <a:srgbClr val="000000"/>
                </a:solidFill>
                <a:latin typeface="Palatino Linotype"/>
                <a:ea typeface="Palatino Linotype"/>
                <a:cs typeface="Palatino Linotype"/>
                <a:sym typeface="Palatino Linotype"/>
              </a:rPr>
              <a:t>Wise and Inventive ScreenAgers,</a:t>
            </a:r>
            <a:r>
              <a:rPr lang="en-US" sz="1400" b="1" i="0" u="none" strike="noStrike" cap="none">
                <a:solidFill>
                  <a:srgbClr val="000000"/>
                </a:solidFill>
                <a:latin typeface="Palatino Linotype"/>
                <a:ea typeface="Palatino Linotype"/>
                <a:cs typeface="Palatino Linotype"/>
                <a:sym typeface="Palatino Linotype"/>
              </a:rPr>
              <a:t> Erasmus+, KA2, nr referință proiect  </a:t>
            </a:r>
            <a:r>
              <a:rPr lang="en-US" sz="1400" b="1" i="0" u="none" strike="noStrike" cap="none">
                <a:solidFill>
                  <a:srgbClr val="000000"/>
                </a:solidFill>
                <a:latin typeface="Cambria"/>
                <a:ea typeface="Cambria"/>
                <a:cs typeface="Cambria"/>
                <a:sym typeface="Cambria"/>
              </a:rPr>
              <a:t>2018-1-CZ01-KA229-048019_4</a:t>
            </a:r>
            <a:r>
              <a:rPr lang="en-US" sz="1400" b="0" i="0" u="none" strike="noStrike" cap="none">
                <a:solidFill>
                  <a:srgbClr val="000000"/>
                </a:solidFill>
                <a:latin typeface="Times New Roman"/>
                <a:ea typeface="Times New Roman"/>
                <a:cs typeface="Times New Roman"/>
                <a:sym typeface="Times New Roman"/>
              </a:rPr>
              <a:t> </a:t>
            </a:r>
            <a:endParaRPr/>
          </a:p>
        </p:txBody>
      </p:sp>
      <p:pic>
        <p:nvPicPr>
          <p:cNvPr id="82" name="Google Shape;82;p1"/>
          <p:cNvPicPr preferRelativeResize="0"/>
          <p:nvPr/>
        </p:nvPicPr>
        <p:blipFill rotWithShape="1">
          <a:blip r:embed="rId3">
            <a:alphaModFix/>
          </a:blip>
          <a:srcRect/>
          <a:stretch/>
        </p:blipFill>
        <p:spPr>
          <a:xfrm>
            <a:off x="3986133" y="4363110"/>
            <a:ext cx="4430629" cy="2054705"/>
          </a:xfrm>
          <a:prstGeom prst="rect">
            <a:avLst/>
          </a:prstGeom>
          <a:noFill/>
          <a:ln>
            <a:noFill/>
          </a:ln>
        </p:spPr>
      </p:pic>
      <p:pic>
        <p:nvPicPr>
          <p:cNvPr id="83" name="Google Shape;83;p1"/>
          <p:cNvPicPr preferRelativeResize="0"/>
          <p:nvPr/>
        </p:nvPicPr>
        <p:blipFill rotWithShape="1">
          <a:blip r:embed="rId3">
            <a:alphaModFix/>
          </a:blip>
          <a:srcRect/>
          <a:stretch/>
        </p:blipFill>
        <p:spPr>
          <a:xfrm>
            <a:off x="4624754" y="89435"/>
            <a:ext cx="1838789" cy="8527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0" descr="Google Shape;158;p25"/>
          <p:cNvPicPr preferRelativeResize="0"/>
          <p:nvPr/>
        </p:nvPicPr>
        <p:blipFill rotWithShape="1">
          <a:blip r:embed="rId3">
            <a:alphaModFix/>
          </a:blip>
          <a:srcRect/>
          <a:stretch/>
        </p:blipFill>
        <p:spPr>
          <a:xfrm>
            <a:off x="296973" y="349175"/>
            <a:ext cx="12410853" cy="8288102"/>
          </a:xfrm>
          <a:prstGeom prst="rect">
            <a:avLst/>
          </a:prstGeom>
          <a:noFill/>
          <a:ln>
            <a:noFill/>
          </a:ln>
        </p:spPr>
      </p:pic>
      <p:sp>
        <p:nvSpPr>
          <p:cNvPr id="139" name="Google Shape;139;p10"/>
          <p:cNvSpPr/>
          <p:nvPr/>
        </p:nvSpPr>
        <p:spPr>
          <a:xfrm>
            <a:off x="2707999" y="8757849"/>
            <a:ext cx="7588802" cy="919449"/>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45818E"/>
              </a:buClr>
              <a:buSzPts val="4800"/>
              <a:buFont typeface="Arial"/>
              <a:buNone/>
            </a:pPr>
            <a:r>
              <a:rPr lang="en-US" sz="4800" b="0" i="0" u="none" strike="noStrike" cap="none">
                <a:solidFill>
                  <a:srgbClr val="45818E"/>
                </a:solidFill>
                <a:latin typeface="Arial"/>
                <a:ea typeface="Arial"/>
                <a:cs typeface="Arial"/>
                <a:sym typeface="Arial"/>
              </a:rPr>
              <a:t>          </a:t>
            </a:r>
            <a:r>
              <a:rPr lang="en-US" sz="4800" b="0" i="0" u="none" strike="noStrike" cap="none">
                <a:solidFill>
                  <a:srgbClr val="134F5C"/>
                </a:solidFill>
                <a:latin typeface="Arial"/>
                <a:ea typeface="Arial"/>
                <a:cs typeface="Arial"/>
                <a:sym typeface="Arial"/>
              </a:rPr>
              <a:t> </a:t>
            </a:r>
            <a:r>
              <a:rPr lang="en-US" sz="4800" b="0" i="0" u="none" strike="noStrike" cap="none">
                <a:solidFill>
                  <a:srgbClr val="134F5C"/>
                </a:solidFill>
                <a:latin typeface="Julius Sans One"/>
                <a:ea typeface="Julius Sans One"/>
                <a:cs typeface="Julius Sans One"/>
                <a:sym typeface="Julius Sans One"/>
              </a:rPr>
              <a:t>  Types of Shots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1"/>
          <p:cNvSpPr txBox="1">
            <a:spLocks noGrp="1"/>
          </p:cNvSpPr>
          <p:nvPr>
            <p:ph type="title"/>
          </p:nvPr>
        </p:nvSpPr>
        <p:spPr>
          <a:xfrm>
            <a:off x="571500" y="330200"/>
            <a:ext cx="11861800" cy="1397000"/>
          </a:xfrm>
          <a:prstGeom prst="rect">
            <a:avLst/>
          </a:prstGeom>
          <a:noFill/>
          <a:ln>
            <a:noFill/>
          </a:ln>
        </p:spPr>
        <p:txBody>
          <a:bodyPr spcFirstLastPara="1" wrap="square" lIns="50800" tIns="50800" rIns="50800" bIns="50800" anchor="b" anchorCtr="0">
            <a:normAutofit/>
          </a:bodyPr>
          <a:lstStyle/>
          <a:p>
            <a:pPr marL="0" marR="0" lvl="0" indent="0" algn="l" rtl="0">
              <a:lnSpc>
                <a:spcPct val="100000"/>
              </a:lnSpc>
              <a:spcBef>
                <a:spcPts val="0"/>
              </a:spcBef>
              <a:spcAft>
                <a:spcPts val="0"/>
              </a:spcAft>
              <a:buClr>
                <a:srgbClr val="163E40"/>
              </a:buClr>
              <a:buSzPts val="4200"/>
              <a:buFont typeface="Julius Sans One"/>
              <a:buNone/>
            </a:pPr>
            <a:r>
              <a:rPr lang="en-US">
                <a:solidFill>
                  <a:srgbClr val="163E40"/>
                </a:solidFill>
                <a:latin typeface="Julius Sans One"/>
                <a:ea typeface="Julius Sans One"/>
                <a:cs typeface="Julius Sans One"/>
                <a:sym typeface="Julius Sans One"/>
              </a:rPr>
              <a:t>EXTREME LONG AND WIDE SHOT  </a:t>
            </a:r>
            <a:endParaRPr/>
          </a:p>
        </p:txBody>
      </p:sp>
      <p:pic>
        <p:nvPicPr>
          <p:cNvPr id="145" name="Google Shape;145;p11" descr="Google Shape;165;p26"/>
          <p:cNvPicPr preferRelativeResize="0"/>
          <p:nvPr/>
        </p:nvPicPr>
        <p:blipFill rotWithShape="1">
          <a:blip r:embed="rId3">
            <a:alphaModFix/>
          </a:blip>
          <a:srcRect l="9960" t="11542" r="9962" b="15657"/>
          <a:stretch/>
        </p:blipFill>
        <p:spPr>
          <a:xfrm>
            <a:off x="586539" y="2185313"/>
            <a:ext cx="11831734" cy="67225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2"/>
          <p:cNvSpPr txBox="1">
            <a:spLocks noGrp="1"/>
          </p:cNvSpPr>
          <p:nvPr>
            <p:ph type="title"/>
          </p:nvPr>
        </p:nvSpPr>
        <p:spPr>
          <a:xfrm>
            <a:off x="571500" y="330200"/>
            <a:ext cx="11861800" cy="1397000"/>
          </a:xfrm>
          <a:prstGeom prst="rect">
            <a:avLst/>
          </a:prstGeom>
          <a:noFill/>
          <a:ln>
            <a:noFill/>
          </a:ln>
        </p:spPr>
        <p:txBody>
          <a:bodyPr spcFirstLastPara="1" wrap="square" lIns="50800" tIns="50800" rIns="50800" bIns="50800" anchor="b" anchorCtr="0">
            <a:normAutofit/>
          </a:bodyPr>
          <a:lstStyle/>
          <a:p>
            <a:pPr marL="0" marR="0" lvl="0" indent="0" algn="l" rtl="0">
              <a:lnSpc>
                <a:spcPct val="100000"/>
              </a:lnSpc>
              <a:spcBef>
                <a:spcPts val="0"/>
              </a:spcBef>
              <a:spcAft>
                <a:spcPts val="0"/>
              </a:spcAft>
              <a:buClr>
                <a:srgbClr val="163E40"/>
              </a:buClr>
              <a:buSzPts val="4200"/>
              <a:buFont typeface="Julius Sans One"/>
              <a:buNone/>
            </a:pPr>
            <a:r>
              <a:rPr lang="en-US">
                <a:solidFill>
                  <a:srgbClr val="163E40"/>
                </a:solidFill>
                <a:latin typeface="Julius Sans One"/>
                <a:ea typeface="Julius Sans One"/>
                <a:cs typeface="Julius Sans One"/>
                <a:sym typeface="Julius Sans One"/>
              </a:rPr>
              <a:t>LONG AND WIDE SHOT </a:t>
            </a:r>
            <a:endParaRPr/>
          </a:p>
        </p:txBody>
      </p:sp>
      <p:pic>
        <p:nvPicPr>
          <p:cNvPr id="151" name="Google Shape;151;p12" descr="Google Shape;171;p27"/>
          <p:cNvPicPr preferRelativeResize="0"/>
          <p:nvPr/>
        </p:nvPicPr>
        <p:blipFill rotWithShape="1">
          <a:blip r:embed="rId3">
            <a:alphaModFix/>
          </a:blip>
          <a:srcRect l="9922" t="12800" r="9919" b="16795"/>
          <a:stretch/>
        </p:blipFill>
        <p:spPr>
          <a:xfrm>
            <a:off x="568323" y="2305049"/>
            <a:ext cx="11868136" cy="65151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3"/>
          <p:cNvSpPr txBox="1">
            <a:spLocks noGrp="1"/>
          </p:cNvSpPr>
          <p:nvPr>
            <p:ph type="title"/>
          </p:nvPr>
        </p:nvSpPr>
        <p:spPr>
          <a:xfrm>
            <a:off x="571500" y="330200"/>
            <a:ext cx="11861800" cy="1397000"/>
          </a:xfrm>
          <a:prstGeom prst="rect">
            <a:avLst/>
          </a:prstGeom>
          <a:noFill/>
          <a:ln>
            <a:noFill/>
          </a:ln>
        </p:spPr>
        <p:txBody>
          <a:bodyPr spcFirstLastPara="1" wrap="square" lIns="50800" tIns="50800" rIns="50800" bIns="50800" anchor="b" anchorCtr="0">
            <a:normAutofit/>
          </a:bodyPr>
          <a:lstStyle/>
          <a:p>
            <a:pPr marL="0" marR="0" lvl="0" indent="0" algn="l" rtl="0">
              <a:lnSpc>
                <a:spcPct val="100000"/>
              </a:lnSpc>
              <a:spcBef>
                <a:spcPts val="0"/>
              </a:spcBef>
              <a:spcAft>
                <a:spcPts val="0"/>
              </a:spcAft>
              <a:buClr>
                <a:srgbClr val="163E40"/>
              </a:buClr>
              <a:buSzPts val="4200"/>
              <a:buFont typeface="Julius Sans One"/>
              <a:buNone/>
            </a:pPr>
            <a:r>
              <a:rPr lang="en-US">
                <a:solidFill>
                  <a:srgbClr val="163E40"/>
                </a:solidFill>
                <a:latin typeface="Julius Sans One"/>
                <a:ea typeface="Julius Sans One"/>
                <a:cs typeface="Julius Sans One"/>
                <a:sym typeface="Julius Sans One"/>
              </a:rPr>
              <a:t>MID SHOT </a:t>
            </a:r>
            <a:endParaRPr/>
          </a:p>
        </p:txBody>
      </p:sp>
      <p:pic>
        <p:nvPicPr>
          <p:cNvPr id="157" name="Google Shape;157;p13" descr="Google Shape;177;p28"/>
          <p:cNvPicPr preferRelativeResize="0"/>
          <p:nvPr/>
        </p:nvPicPr>
        <p:blipFill rotWithShape="1">
          <a:blip r:embed="rId3">
            <a:alphaModFix/>
          </a:blip>
          <a:srcRect l="534" t="11832" r="1393" b="15136"/>
          <a:stretch/>
        </p:blipFill>
        <p:spPr>
          <a:xfrm>
            <a:off x="638370" y="2833489"/>
            <a:ext cx="11727892" cy="54580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571500" y="330200"/>
            <a:ext cx="11861800" cy="1397000"/>
          </a:xfrm>
          <a:prstGeom prst="rect">
            <a:avLst/>
          </a:prstGeom>
          <a:noFill/>
          <a:ln>
            <a:noFill/>
          </a:ln>
        </p:spPr>
        <p:txBody>
          <a:bodyPr spcFirstLastPara="1" wrap="square" lIns="50800" tIns="50800" rIns="50800" bIns="50800" anchor="b" anchorCtr="0">
            <a:normAutofit/>
          </a:bodyPr>
          <a:lstStyle/>
          <a:p>
            <a:pPr marL="0" marR="0" lvl="0" indent="0" algn="l" rtl="0">
              <a:lnSpc>
                <a:spcPct val="100000"/>
              </a:lnSpc>
              <a:spcBef>
                <a:spcPts val="0"/>
              </a:spcBef>
              <a:spcAft>
                <a:spcPts val="0"/>
              </a:spcAft>
              <a:buClr>
                <a:srgbClr val="163E40"/>
              </a:buClr>
              <a:buSzPts val="4200"/>
              <a:buFont typeface="Julius Sans One"/>
              <a:buNone/>
            </a:pPr>
            <a:r>
              <a:rPr lang="en-US">
                <a:solidFill>
                  <a:srgbClr val="163E40"/>
                </a:solidFill>
                <a:latin typeface="Julius Sans One"/>
                <a:ea typeface="Julius Sans One"/>
                <a:cs typeface="Julius Sans One"/>
                <a:sym typeface="Julius Sans One"/>
              </a:rPr>
              <a:t>CLOSE UP </a:t>
            </a:r>
            <a:endParaRPr/>
          </a:p>
        </p:txBody>
      </p:sp>
      <p:pic>
        <p:nvPicPr>
          <p:cNvPr id="163" name="Google Shape;163;p14" descr="Google Shape;183;p29"/>
          <p:cNvPicPr preferRelativeResize="0"/>
          <p:nvPr/>
        </p:nvPicPr>
        <p:blipFill rotWithShape="1">
          <a:blip r:embed="rId3">
            <a:alphaModFix/>
          </a:blip>
          <a:srcRect l="9573" t="14336" r="9571" b="20493"/>
          <a:stretch/>
        </p:blipFill>
        <p:spPr>
          <a:xfrm>
            <a:off x="660796" y="2495392"/>
            <a:ext cx="11683208" cy="5885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5"/>
          <p:cNvSpPr txBox="1">
            <a:spLocks noGrp="1"/>
          </p:cNvSpPr>
          <p:nvPr>
            <p:ph type="title"/>
          </p:nvPr>
        </p:nvSpPr>
        <p:spPr>
          <a:xfrm>
            <a:off x="571500" y="330200"/>
            <a:ext cx="11861800" cy="1397000"/>
          </a:xfrm>
          <a:prstGeom prst="rect">
            <a:avLst/>
          </a:prstGeom>
          <a:noFill/>
          <a:ln>
            <a:noFill/>
          </a:ln>
        </p:spPr>
        <p:txBody>
          <a:bodyPr spcFirstLastPara="1" wrap="square" lIns="50800" tIns="50800" rIns="50800" bIns="50800" anchor="b" anchorCtr="0">
            <a:normAutofit/>
          </a:bodyPr>
          <a:lstStyle/>
          <a:p>
            <a:pPr marL="0" marR="0" lvl="0" indent="0" algn="l" rtl="0">
              <a:lnSpc>
                <a:spcPct val="100000"/>
              </a:lnSpc>
              <a:spcBef>
                <a:spcPts val="0"/>
              </a:spcBef>
              <a:spcAft>
                <a:spcPts val="0"/>
              </a:spcAft>
              <a:buClr>
                <a:srgbClr val="163E40"/>
              </a:buClr>
              <a:buSzPts val="4200"/>
              <a:buFont typeface="Julius Sans One"/>
              <a:buNone/>
            </a:pPr>
            <a:r>
              <a:rPr lang="en-US">
                <a:solidFill>
                  <a:srgbClr val="163E40"/>
                </a:solidFill>
                <a:latin typeface="Julius Sans One"/>
                <a:ea typeface="Julius Sans One"/>
                <a:cs typeface="Julius Sans One"/>
                <a:sym typeface="Julius Sans One"/>
              </a:rPr>
              <a:t>MEDIUM  LONG SHOT </a:t>
            </a:r>
            <a:endParaRPr/>
          </a:p>
        </p:txBody>
      </p:sp>
      <p:pic>
        <p:nvPicPr>
          <p:cNvPr id="169" name="Google Shape;169;p15" descr="Google Shape;189;p30"/>
          <p:cNvPicPr preferRelativeResize="0"/>
          <p:nvPr/>
        </p:nvPicPr>
        <p:blipFill rotWithShape="1">
          <a:blip r:embed="rId3">
            <a:alphaModFix/>
          </a:blip>
          <a:srcRect l="10682" t="12058" r="9862" b="16739"/>
          <a:stretch/>
        </p:blipFill>
        <p:spPr>
          <a:xfrm>
            <a:off x="609630" y="2374582"/>
            <a:ext cx="11868111" cy="66472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6"/>
          <p:cNvSpPr txBox="1">
            <a:spLocks noGrp="1"/>
          </p:cNvSpPr>
          <p:nvPr>
            <p:ph type="title"/>
          </p:nvPr>
        </p:nvSpPr>
        <p:spPr>
          <a:xfrm>
            <a:off x="571500" y="330200"/>
            <a:ext cx="11861800" cy="1397000"/>
          </a:xfrm>
          <a:prstGeom prst="rect">
            <a:avLst/>
          </a:prstGeom>
          <a:noFill/>
          <a:ln>
            <a:noFill/>
          </a:ln>
        </p:spPr>
        <p:txBody>
          <a:bodyPr spcFirstLastPara="1" wrap="square" lIns="50800" tIns="50800" rIns="50800" bIns="50800" anchor="b" anchorCtr="0">
            <a:normAutofit/>
          </a:bodyPr>
          <a:lstStyle/>
          <a:p>
            <a:pPr marL="0" marR="0" lvl="0" indent="0" algn="l" rtl="0">
              <a:lnSpc>
                <a:spcPct val="100000"/>
              </a:lnSpc>
              <a:spcBef>
                <a:spcPts val="0"/>
              </a:spcBef>
              <a:spcAft>
                <a:spcPts val="0"/>
              </a:spcAft>
              <a:buClr>
                <a:srgbClr val="163E40"/>
              </a:buClr>
              <a:buSzPts val="4200"/>
              <a:buFont typeface="Julius Sans One"/>
              <a:buNone/>
            </a:pPr>
            <a:r>
              <a:rPr lang="en-US">
                <a:solidFill>
                  <a:srgbClr val="163E40"/>
                </a:solidFill>
                <a:latin typeface="Julius Sans One"/>
                <a:ea typeface="Julius Sans One"/>
                <a:cs typeface="Julius Sans One"/>
                <a:sym typeface="Julius Sans One"/>
              </a:rPr>
              <a:t>EXTREME CLOSE UP </a:t>
            </a:r>
            <a:endParaRPr/>
          </a:p>
        </p:txBody>
      </p:sp>
      <p:pic>
        <p:nvPicPr>
          <p:cNvPr id="175" name="Google Shape;175;p16" descr="Google Shape;195;p31"/>
          <p:cNvPicPr preferRelativeResize="0"/>
          <p:nvPr/>
        </p:nvPicPr>
        <p:blipFill rotWithShape="1">
          <a:blip r:embed="rId3">
            <a:alphaModFix/>
          </a:blip>
          <a:srcRect l="23389" t="26798" r="44804" b="48873"/>
          <a:stretch/>
        </p:blipFill>
        <p:spPr>
          <a:xfrm>
            <a:off x="575564" y="2564152"/>
            <a:ext cx="11868275" cy="56739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7"/>
          <p:cNvSpPr txBox="1">
            <a:spLocks noGrp="1"/>
          </p:cNvSpPr>
          <p:nvPr>
            <p:ph type="title"/>
          </p:nvPr>
        </p:nvSpPr>
        <p:spPr>
          <a:xfrm>
            <a:off x="571500" y="330200"/>
            <a:ext cx="11861800" cy="1397000"/>
          </a:xfrm>
          <a:prstGeom prst="rect">
            <a:avLst/>
          </a:prstGeom>
          <a:noFill/>
          <a:ln>
            <a:noFill/>
          </a:ln>
        </p:spPr>
        <p:txBody>
          <a:bodyPr spcFirstLastPara="1" wrap="square" lIns="50800" tIns="50800" rIns="50800" bIns="50800" anchor="b" anchorCtr="0">
            <a:normAutofit/>
          </a:bodyPr>
          <a:lstStyle/>
          <a:p>
            <a:pPr marL="0" marR="0" lvl="0" indent="0" algn="l" rtl="0">
              <a:lnSpc>
                <a:spcPct val="100000"/>
              </a:lnSpc>
              <a:spcBef>
                <a:spcPts val="0"/>
              </a:spcBef>
              <a:spcAft>
                <a:spcPts val="0"/>
              </a:spcAft>
              <a:buClr>
                <a:srgbClr val="163E40"/>
              </a:buClr>
              <a:buSzPts val="4200"/>
              <a:buFont typeface="Julius Sans One"/>
              <a:buNone/>
            </a:pPr>
            <a:r>
              <a:rPr lang="en-US">
                <a:solidFill>
                  <a:srgbClr val="163E40"/>
                </a:solidFill>
                <a:latin typeface="Julius Sans One"/>
                <a:ea typeface="Julius Sans One"/>
                <a:cs typeface="Julius Sans One"/>
                <a:sym typeface="Julius Sans One"/>
              </a:rPr>
              <a:t>CUT IN  </a:t>
            </a:r>
            <a:endParaRPr/>
          </a:p>
        </p:txBody>
      </p:sp>
      <p:pic>
        <p:nvPicPr>
          <p:cNvPr id="181" name="Google Shape;181;p17" descr="Google Shape;201;p32"/>
          <p:cNvPicPr preferRelativeResize="0"/>
          <p:nvPr/>
        </p:nvPicPr>
        <p:blipFill rotWithShape="1">
          <a:blip r:embed="rId3">
            <a:alphaModFix/>
          </a:blip>
          <a:srcRect l="10394" t="12510" r="9649" b="16143"/>
          <a:stretch/>
        </p:blipFill>
        <p:spPr>
          <a:xfrm>
            <a:off x="568523" y="2253056"/>
            <a:ext cx="11867916" cy="66189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8"/>
          <p:cNvSpPr txBox="1">
            <a:spLocks noGrp="1"/>
          </p:cNvSpPr>
          <p:nvPr>
            <p:ph type="title"/>
          </p:nvPr>
        </p:nvSpPr>
        <p:spPr>
          <a:xfrm>
            <a:off x="571500" y="330200"/>
            <a:ext cx="11861800" cy="1397000"/>
          </a:xfrm>
          <a:prstGeom prst="rect">
            <a:avLst/>
          </a:prstGeom>
          <a:noFill/>
          <a:ln>
            <a:noFill/>
          </a:ln>
        </p:spPr>
        <p:txBody>
          <a:bodyPr spcFirstLastPara="1" wrap="square" lIns="50800" tIns="50800" rIns="50800" bIns="50800" anchor="b" anchorCtr="0">
            <a:normAutofit/>
          </a:bodyPr>
          <a:lstStyle/>
          <a:p>
            <a:pPr marL="0" marR="0" lvl="0" indent="0" algn="l" rtl="0">
              <a:lnSpc>
                <a:spcPct val="100000"/>
              </a:lnSpc>
              <a:spcBef>
                <a:spcPts val="0"/>
              </a:spcBef>
              <a:spcAft>
                <a:spcPts val="0"/>
              </a:spcAft>
              <a:buClr>
                <a:srgbClr val="275664"/>
              </a:buClr>
              <a:buSzPts val="4200"/>
              <a:buFont typeface="Julius Sans One"/>
              <a:buNone/>
            </a:pPr>
            <a:r>
              <a:rPr lang="en-US">
                <a:solidFill>
                  <a:srgbClr val="275664"/>
                </a:solidFill>
                <a:latin typeface="Julius Sans One"/>
                <a:ea typeface="Julius Sans One"/>
                <a:cs typeface="Julius Sans One"/>
                <a:sym typeface="Julius Sans One"/>
              </a:rPr>
              <a:t>Over the shoulder</a:t>
            </a:r>
            <a:endParaRPr/>
          </a:p>
        </p:txBody>
      </p:sp>
      <p:pic>
        <p:nvPicPr>
          <p:cNvPr id="187" name="Google Shape;187;p18" descr="Google Shape;207;p33"/>
          <p:cNvPicPr preferRelativeResize="0"/>
          <p:nvPr/>
        </p:nvPicPr>
        <p:blipFill rotWithShape="1">
          <a:blip r:embed="rId3">
            <a:alphaModFix/>
          </a:blip>
          <a:srcRect/>
          <a:stretch/>
        </p:blipFill>
        <p:spPr>
          <a:xfrm>
            <a:off x="30304378" y="9775625"/>
            <a:ext cx="13004806" cy="8128004"/>
          </a:xfrm>
          <a:prstGeom prst="rect">
            <a:avLst/>
          </a:prstGeom>
          <a:noFill/>
          <a:ln>
            <a:noFill/>
          </a:ln>
        </p:spPr>
      </p:pic>
      <p:pic>
        <p:nvPicPr>
          <p:cNvPr id="188" name="Google Shape;188;p18" descr="Google Shape;208;p33"/>
          <p:cNvPicPr preferRelativeResize="0"/>
          <p:nvPr/>
        </p:nvPicPr>
        <p:blipFill rotWithShape="1">
          <a:blip r:embed="rId4">
            <a:alphaModFix/>
          </a:blip>
          <a:srcRect l="9951" t="12248" r="9950" b="15716"/>
          <a:stretch/>
        </p:blipFill>
        <p:spPr>
          <a:xfrm>
            <a:off x="626137" y="2462616"/>
            <a:ext cx="11752527" cy="66057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9"/>
          <p:cNvSpPr txBox="1">
            <a:spLocks noGrp="1"/>
          </p:cNvSpPr>
          <p:nvPr>
            <p:ph type="title"/>
          </p:nvPr>
        </p:nvSpPr>
        <p:spPr>
          <a:xfrm>
            <a:off x="402265" y="6096889"/>
            <a:ext cx="5706604" cy="2016302"/>
          </a:xfrm>
          <a:prstGeom prst="rect">
            <a:avLst/>
          </a:prstGeom>
          <a:noFill/>
          <a:ln>
            <a:noFill/>
          </a:ln>
        </p:spPr>
        <p:txBody>
          <a:bodyPr spcFirstLastPara="1" wrap="square" lIns="50800" tIns="50800" rIns="50800" bIns="50800" anchor="b" anchorCtr="0">
            <a:normAutofit/>
          </a:bodyPr>
          <a:lstStyle/>
          <a:p>
            <a:pPr marL="0" lvl="0" indent="0" algn="ctr" rtl="0">
              <a:lnSpc>
                <a:spcPct val="100000"/>
              </a:lnSpc>
              <a:spcBef>
                <a:spcPts val="0"/>
              </a:spcBef>
              <a:spcAft>
                <a:spcPts val="0"/>
              </a:spcAft>
              <a:buClr>
                <a:srgbClr val="163E40"/>
              </a:buClr>
              <a:buSzPts val="4100"/>
              <a:buFont typeface="Julius Sans One"/>
              <a:buNone/>
            </a:pPr>
            <a:r>
              <a:rPr lang="en-US" sz="4100">
                <a:solidFill>
                  <a:srgbClr val="163E40"/>
                </a:solidFill>
                <a:latin typeface="Julius Sans One"/>
                <a:ea typeface="Julius Sans One"/>
                <a:cs typeface="Julius Sans One"/>
                <a:sym typeface="Julius Sans One"/>
              </a:rPr>
              <a:t>SHOT SIZE </a:t>
            </a:r>
            <a:endParaRPr/>
          </a:p>
          <a:p>
            <a:pPr marL="0" lvl="0" indent="0" algn="ctr" rtl="0">
              <a:lnSpc>
                <a:spcPct val="100000"/>
              </a:lnSpc>
              <a:spcBef>
                <a:spcPts val="0"/>
              </a:spcBef>
              <a:spcAft>
                <a:spcPts val="0"/>
              </a:spcAft>
              <a:buClr>
                <a:srgbClr val="163E40"/>
              </a:buClr>
              <a:buSzPts val="4100"/>
              <a:buFont typeface="Julius Sans One"/>
              <a:buNone/>
            </a:pPr>
            <a:r>
              <a:rPr lang="en-US" sz="4100">
                <a:solidFill>
                  <a:srgbClr val="163E40"/>
                </a:solidFill>
                <a:latin typeface="Julius Sans One"/>
                <a:ea typeface="Julius Sans One"/>
                <a:cs typeface="Julius Sans One"/>
                <a:sym typeface="Julius Sans One"/>
              </a:rPr>
              <a:t>&amp; </a:t>
            </a:r>
            <a:endParaRPr/>
          </a:p>
          <a:p>
            <a:pPr marL="0" lvl="0" indent="0" algn="ctr" rtl="0">
              <a:lnSpc>
                <a:spcPct val="100000"/>
              </a:lnSpc>
              <a:spcBef>
                <a:spcPts val="0"/>
              </a:spcBef>
              <a:spcAft>
                <a:spcPts val="0"/>
              </a:spcAft>
              <a:buClr>
                <a:srgbClr val="163E40"/>
              </a:buClr>
              <a:buSzPts val="4100"/>
              <a:buFont typeface="Julius Sans One"/>
              <a:buNone/>
            </a:pPr>
            <a:r>
              <a:rPr lang="en-US" sz="4100">
                <a:solidFill>
                  <a:srgbClr val="163E40"/>
                </a:solidFill>
                <a:latin typeface="Julius Sans One"/>
                <a:ea typeface="Julius Sans One"/>
                <a:cs typeface="Julius Sans One"/>
                <a:sym typeface="Julius Sans One"/>
              </a:rPr>
              <a:t>CREATIVE WRITING </a:t>
            </a:r>
            <a:endParaRPr/>
          </a:p>
        </p:txBody>
      </p:sp>
      <p:pic>
        <p:nvPicPr>
          <p:cNvPr id="194" name="Google Shape;194;p19" descr="Google Shape;214;p34"/>
          <p:cNvPicPr preferRelativeResize="0"/>
          <p:nvPr/>
        </p:nvPicPr>
        <p:blipFill rotWithShape="1">
          <a:blip r:embed="rId3">
            <a:alphaModFix/>
          </a:blip>
          <a:srcRect/>
          <a:stretch/>
        </p:blipFill>
        <p:spPr>
          <a:xfrm>
            <a:off x="30304378" y="9775625"/>
            <a:ext cx="13004806" cy="8128004"/>
          </a:xfrm>
          <a:prstGeom prst="rect">
            <a:avLst/>
          </a:prstGeom>
          <a:noFill/>
          <a:ln>
            <a:noFill/>
          </a:ln>
        </p:spPr>
      </p:pic>
      <p:sp>
        <p:nvSpPr>
          <p:cNvPr id="195" name="Google Shape;195;p19"/>
          <p:cNvSpPr/>
          <p:nvPr/>
        </p:nvSpPr>
        <p:spPr>
          <a:xfrm>
            <a:off x="6776356" y="3843243"/>
            <a:ext cx="5548502" cy="630733"/>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424242"/>
              </a:buClr>
              <a:buSzPts val="1200"/>
              <a:buFont typeface="Helvetica Neue"/>
              <a:buNone/>
            </a:pPr>
            <a:endParaRPr sz="1200" b="0" i="0" u="none" strike="noStrike" cap="none">
              <a:solidFill>
                <a:srgbClr val="424242"/>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424242"/>
              </a:buClr>
              <a:buSzPts val="1200"/>
              <a:buFont typeface="Helvetica Neue"/>
              <a:buNone/>
            </a:pPr>
            <a:endParaRPr sz="1200" b="0" i="0" u="none" strike="noStrike" cap="none">
              <a:solidFill>
                <a:srgbClr val="424242"/>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424242"/>
              </a:buClr>
              <a:buSzPts val="1200"/>
              <a:buFont typeface="Helvetica Neue"/>
              <a:buNone/>
            </a:pPr>
            <a:r>
              <a:rPr lang="en-US" sz="1200" b="0" i="0" u="none" strike="noStrike" cap="none">
                <a:solidFill>
                  <a:srgbClr val="424242"/>
                </a:solidFill>
                <a:latin typeface="Helvetica Neue"/>
                <a:ea typeface="Helvetica Neue"/>
                <a:cs typeface="Helvetica Neue"/>
                <a:sym typeface="Helvetica Neue"/>
              </a:rPr>
              <a:t>Medium shot: write a sentence which start with a word ending in “ing” or “ed”. </a:t>
            </a:r>
            <a:endParaRPr/>
          </a:p>
        </p:txBody>
      </p:sp>
      <p:sp>
        <p:nvSpPr>
          <p:cNvPr id="196" name="Google Shape;196;p19"/>
          <p:cNvSpPr/>
          <p:nvPr/>
        </p:nvSpPr>
        <p:spPr>
          <a:xfrm>
            <a:off x="568346" y="4183210"/>
            <a:ext cx="11868000" cy="80853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424242"/>
              </a:buClr>
              <a:buSzPts val="1200"/>
              <a:buFont typeface="Helvetica Neue"/>
              <a:buNone/>
            </a:pPr>
            <a:r>
              <a:rPr lang="en-US" sz="1200" b="0" i="0" u="none" strike="noStrike" cap="none">
                <a:solidFill>
                  <a:srgbClr val="424242"/>
                </a:solidFill>
                <a:latin typeface="Helvetica Neue"/>
                <a:ea typeface="Helvetica Neue"/>
                <a:cs typeface="Helvetica Neue"/>
                <a:sym typeface="Helvetica Neue"/>
              </a:rPr>
              <a:t>Extreme long shot: Write a short paragraph with a few sentences: </a:t>
            </a:r>
            <a:endParaRPr/>
          </a:p>
          <a:p>
            <a:pPr marL="0" marR="0" lvl="0" indent="0" algn="l" rtl="0">
              <a:lnSpc>
                <a:spcPct val="100000"/>
              </a:lnSpc>
              <a:spcBef>
                <a:spcPts val="0"/>
              </a:spcBef>
              <a:spcAft>
                <a:spcPts val="0"/>
              </a:spcAft>
              <a:buClr>
                <a:srgbClr val="424242"/>
              </a:buClr>
              <a:buSzPts val="1200"/>
              <a:buFont typeface="Helvetica Neue"/>
              <a:buNone/>
            </a:pPr>
            <a:endParaRPr sz="1200" b="0" i="0" u="none" strike="noStrike" cap="none">
              <a:solidFill>
                <a:srgbClr val="424242"/>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424242"/>
              </a:buClr>
              <a:buSzPts val="1200"/>
              <a:buFont typeface="Helvetica Neue"/>
              <a:buNone/>
            </a:pPr>
            <a:r>
              <a:rPr lang="en-US" sz="1200" b="0" i="0" u="none" strike="noStrike" cap="none">
                <a:solidFill>
                  <a:srgbClr val="424242"/>
                </a:solidFill>
                <a:latin typeface="Helvetica Neue"/>
                <a:ea typeface="Helvetica Neue"/>
                <a:cs typeface="Helvetica Neue"/>
                <a:sym typeface="Helvetica Neue"/>
              </a:rPr>
              <a:t>-one sentence could describe the scene, the settings and introduce the character.</a:t>
            </a:r>
            <a:endParaRPr/>
          </a:p>
          <a:p>
            <a:pPr marL="0" marR="0" lvl="0" indent="0" algn="l" rtl="0">
              <a:lnSpc>
                <a:spcPct val="100000"/>
              </a:lnSpc>
              <a:spcBef>
                <a:spcPts val="0"/>
              </a:spcBef>
              <a:spcAft>
                <a:spcPts val="0"/>
              </a:spcAft>
              <a:buClr>
                <a:srgbClr val="424242"/>
              </a:buClr>
              <a:buSzPts val="1200"/>
              <a:buFont typeface="Helvetica Neue"/>
              <a:buNone/>
            </a:pPr>
            <a:r>
              <a:rPr lang="en-US" sz="1200" b="0" i="0" u="none" strike="noStrike" cap="none">
                <a:solidFill>
                  <a:srgbClr val="424242"/>
                </a:solidFill>
                <a:latin typeface="Helvetica Neue"/>
                <a:ea typeface="Helvetica Neue"/>
                <a:cs typeface="Helvetica Neue"/>
                <a:sym typeface="Helvetica Neue"/>
              </a:rPr>
              <a:t>-the other sentence might include three distinct elements of action/description. </a:t>
            </a:r>
            <a:endParaRPr/>
          </a:p>
        </p:txBody>
      </p:sp>
      <p:sp>
        <p:nvSpPr>
          <p:cNvPr id="197" name="Google Shape;197;p19"/>
          <p:cNvSpPr/>
          <p:nvPr/>
        </p:nvSpPr>
        <p:spPr>
          <a:xfrm>
            <a:off x="6687683" y="8227234"/>
            <a:ext cx="6097502" cy="63073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424242"/>
              </a:buClr>
              <a:buSzPts val="1200"/>
              <a:buFont typeface="Helvetica Neue"/>
              <a:buNone/>
            </a:pPr>
            <a:endParaRPr sz="1200" b="0" i="0" u="none" strike="noStrike" cap="none">
              <a:solidFill>
                <a:srgbClr val="424242"/>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424242"/>
              </a:buClr>
              <a:buSzPts val="1200"/>
              <a:buFont typeface="Helvetica Neue"/>
              <a:buNone/>
            </a:pPr>
            <a:r>
              <a:rPr lang="en-US" sz="1200" b="0" i="0" u="none" strike="noStrike" cap="none">
                <a:solidFill>
                  <a:srgbClr val="424242"/>
                </a:solidFill>
                <a:latin typeface="Helvetica Neue"/>
                <a:ea typeface="Helvetica Neue"/>
                <a:cs typeface="Helvetica Neue"/>
                <a:sym typeface="Helvetica Neue"/>
              </a:rPr>
              <a:t>Close up: create a possessive pronoun sentence starter or create a descriptive adverb sentence starter.</a:t>
            </a:r>
            <a:endParaRPr/>
          </a:p>
        </p:txBody>
      </p:sp>
      <p:pic>
        <p:nvPicPr>
          <p:cNvPr id="198" name="Google Shape;198;p19" descr="Google Shape;218;p34"/>
          <p:cNvPicPr preferRelativeResize="0"/>
          <p:nvPr/>
        </p:nvPicPr>
        <p:blipFill rotWithShape="1">
          <a:blip r:embed="rId4">
            <a:alphaModFix/>
          </a:blip>
          <a:srcRect l="9562" t="13512" r="13132" b="16686"/>
          <a:stretch/>
        </p:blipFill>
        <p:spPr>
          <a:xfrm>
            <a:off x="417023" y="532146"/>
            <a:ext cx="6097422" cy="3440877"/>
          </a:xfrm>
          <a:prstGeom prst="rect">
            <a:avLst/>
          </a:prstGeom>
          <a:noFill/>
          <a:ln>
            <a:noFill/>
          </a:ln>
        </p:spPr>
      </p:pic>
      <p:pic>
        <p:nvPicPr>
          <p:cNvPr id="199" name="Google Shape;199;p19" descr="Google Shape;219;p34"/>
          <p:cNvPicPr preferRelativeResize="0"/>
          <p:nvPr/>
        </p:nvPicPr>
        <p:blipFill rotWithShape="1">
          <a:blip r:embed="rId5">
            <a:alphaModFix/>
          </a:blip>
          <a:srcRect l="14159" t="13956" r="11001" b="17998"/>
          <a:stretch/>
        </p:blipFill>
        <p:spPr>
          <a:xfrm>
            <a:off x="6687683" y="507769"/>
            <a:ext cx="6097730" cy="3465248"/>
          </a:xfrm>
          <a:prstGeom prst="rect">
            <a:avLst/>
          </a:prstGeom>
          <a:noFill/>
          <a:ln>
            <a:noFill/>
          </a:ln>
        </p:spPr>
      </p:pic>
      <p:pic>
        <p:nvPicPr>
          <p:cNvPr id="200" name="Google Shape;200;p19" descr="Google Shape;220;p34"/>
          <p:cNvPicPr preferRelativeResize="0"/>
          <p:nvPr/>
        </p:nvPicPr>
        <p:blipFill rotWithShape="1">
          <a:blip r:embed="rId6">
            <a:alphaModFix/>
          </a:blip>
          <a:srcRect l="11344" t="17684" r="13074" b="17936"/>
          <a:stretch/>
        </p:blipFill>
        <p:spPr>
          <a:xfrm>
            <a:off x="6687683" y="4904201"/>
            <a:ext cx="6097500" cy="32460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2" descr="Google Shape;80;p16"/>
          <p:cNvPicPr preferRelativeResize="0"/>
          <p:nvPr/>
        </p:nvPicPr>
        <p:blipFill rotWithShape="1">
          <a:blip r:embed="rId3">
            <a:alphaModFix/>
          </a:blip>
          <a:srcRect/>
          <a:stretch/>
        </p:blipFill>
        <p:spPr>
          <a:xfrm>
            <a:off x="-2603282" y="-298358"/>
            <a:ext cx="13834294" cy="10375718"/>
          </a:xfrm>
          <a:prstGeom prst="rect">
            <a:avLst/>
          </a:prstGeom>
          <a:noFill/>
          <a:ln>
            <a:noFill/>
          </a:ln>
        </p:spPr>
      </p:pic>
      <p:sp>
        <p:nvSpPr>
          <p:cNvPr id="89" name="Google Shape;89;p2"/>
          <p:cNvSpPr txBox="1">
            <a:spLocks noGrp="1"/>
          </p:cNvSpPr>
          <p:nvPr>
            <p:ph type="body" idx="4294967295"/>
          </p:nvPr>
        </p:nvSpPr>
        <p:spPr>
          <a:xfrm>
            <a:off x="8508451" y="3890150"/>
            <a:ext cx="4180412" cy="912527"/>
          </a:xfrm>
          <a:prstGeom prst="rect">
            <a:avLst/>
          </a:prstGeom>
          <a:noFill/>
          <a:ln w="9525" cap="flat" cmpd="sng">
            <a:solidFill>
              <a:srgbClr val="325E6A"/>
            </a:solidFill>
            <a:prstDash val="solid"/>
            <a:round/>
            <a:headEnd type="none" w="sm" len="sm"/>
            <a:tailEnd type="none" w="sm" len="sm"/>
          </a:ln>
        </p:spPr>
        <p:txBody>
          <a:bodyPr spcFirstLastPara="1" wrap="square" lIns="50800" tIns="50800" rIns="50800" bIns="50800" anchor="t" anchorCtr="0">
            <a:normAutofit/>
          </a:bodyPr>
          <a:lstStyle/>
          <a:p>
            <a:pPr marL="0" marR="0" lvl="0" indent="0" algn="ctr" rtl="0">
              <a:lnSpc>
                <a:spcPct val="100000"/>
              </a:lnSpc>
              <a:spcBef>
                <a:spcPts val="0"/>
              </a:spcBef>
              <a:spcAft>
                <a:spcPts val="0"/>
              </a:spcAft>
              <a:buClr>
                <a:srgbClr val="747474"/>
              </a:buClr>
              <a:buSzPts val="2300"/>
              <a:buFont typeface="Helvetica Neue"/>
              <a:buNone/>
            </a:pPr>
            <a:r>
              <a:rPr lang="en-US" sz="2300">
                <a:solidFill>
                  <a:srgbClr val="45818E"/>
                </a:solidFill>
                <a:latin typeface="Julius Sans One"/>
                <a:ea typeface="Julius Sans One"/>
                <a:cs typeface="Julius Sans One"/>
                <a:sym typeface="Julius Sans One"/>
              </a:rPr>
              <a:t>WE LIVE IN RELATIONSHIP WITH THE MEDIA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0"/>
          <p:cNvSpPr txBox="1">
            <a:spLocks noGrp="1"/>
          </p:cNvSpPr>
          <p:nvPr>
            <p:ph type="title"/>
          </p:nvPr>
        </p:nvSpPr>
        <p:spPr>
          <a:xfrm>
            <a:off x="571548" y="372448"/>
            <a:ext cx="11861703" cy="842702"/>
          </a:xfrm>
          <a:prstGeom prst="rect">
            <a:avLst/>
          </a:prstGeom>
          <a:noFill/>
          <a:ln>
            <a:noFill/>
          </a:ln>
        </p:spPr>
        <p:txBody>
          <a:bodyPr spcFirstLastPara="1" wrap="square" lIns="91400" tIns="91400" rIns="91400" bIns="91400" anchor="b" anchorCtr="0">
            <a:normAutofit/>
          </a:bodyPr>
          <a:lstStyle/>
          <a:p>
            <a:pPr marL="0" marR="0" lvl="0" indent="0" algn="ctr" rtl="0">
              <a:lnSpc>
                <a:spcPct val="100000"/>
              </a:lnSpc>
              <a:spcBef>
                <a:spcPts val="0"/>
              </a:spcBef>
              <a:spcAft>
                <a:spcPts val="0"/>
              </a:spcAft>
              <a:buClr>
                <a:srgbClr val="000000"/>
              </a:buClr>
              <a:buSzPts val="4200"/>
              <a:buFont typeface="Julius Sans One"/>
              <a:buNone/>
            </a:pPr>
            <a:r>
              <a:rPr lang="en-US">
                <a:latin typeface="Julius Sans One"/>
                <a:ea typeface="Julius Sans One"/>
                <a:cs typeface="Julius Sans One"/>
                <a:sym typeface="Julius Sans One"/>
              </a:rPr>
              <a:t>Camera Positions</a:t>
            </a:r>
            <a:endParaRPr/>
          </a:p>
        </p:txBody>
      </p:sp>
      <p:pic>
        <p:nvPicPr>
          <p:cNvPr id="206" name="Google Shape;206;p20" descr="Google Shape;226;p35"/>
          <p:cNvPicPr preferRelativeResize="0"/>
          <p:nvPr/>
        </p:nvPicPr>
        <p:blipFill rotWithShape="1">
          <a:blip r:embed="rId3">
            <a:alphaModFix/>
          </a:blip>
          <a:srcRect/>
          <a:stretch/>
        </p:blipFill>
        <p:spPr>
          <a:xfrm>
            <a:off x="571548" y="1215148"/>
            <a:ext cx="11861704" cy="84094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21" descr="Google Shape;231;p36"/>
          <p:cNvPicPr preferRelativeResize="0"/>
          <p:nvPr/>
        </p:nvPicPr>
        <p:blipFill rotWithShape="1">
          <a:blip r:embed="rId3">
            <a:alphaModFix/>
          </a:blip>
          <a:srcRect/>
          <a:stretch/>
        </p:blipFill>
        <p:spPr>
          <a:xfrm>
            <a:off x="30304378" y="9775625"/>
            <a:ext cx="13004806" cy="8128004"/>
          </a:xfrm>
          <a:prstGeom prst="rect">
            <a:avLst/>
          </a:prstGeom>
          <a:noFill/>
          <a:ln>
            <a:noFill/>
          </a:ln>
        </p:spPr>
      </p:pic>
      <p:sp>
        <p:nvSpPr>
          <p:cNvPr id="212" name="Google Shape;212;p21"/>
          <p:cNvSpPr txBox="1">
            <a:spLocks noGrp="1"/>
          </p:cNvSpPr>
          <p:nvPr>
            <p:ph type="title"/>
          </p:nvPr>
        </p:nvSpPr>
        <p:spPr>
          <a:xfrm>
            <a:off x="737963" y="330200"/>
            <a:ext cx="10376915" cy="1397000"/>
          </a:xfrm>
          <a:prstGeom prst="rect">
            <a:avLst/>
          </a:prstGeom>
          <a:noFill/>
          <a:ln>
            <a:noFill/>
          </a:ln>
        </p:spPr>
        <p:txBody>
          <a:bodyPr spcFirstLastPara="1" wrap="square" lIns="50800" tIns="50800" rIns="50800" bIns="50800" anchor="b" anchorCtr="0">
            <a:normAutofit/>
          </a:bodyPr>
          <a:lstStyle/>
          <a:p>
            <a:pPr marL="0" marR="0" lvl="0" indent="0" algn="l" rtl="0">
              <a:lnSpc>
                <a:spcPct val="100000"/>
              </a:lnSpc>
              <a:spcBef>
                <a:spcPts val="0"/>
              </a:spcBef>
              <a:spcAft>
                <a:spcPts val="0"/>
              </a:spcAft>
              <a:buClr>
                <a:srgbClr val="163E40"/>
              </a:buClr>
              <a:buSzPts val="4200"/>
              <a:buFont typeface="Julius Sans One"/>
              <a:buNone/>
            </a:pPr>
            <a:r>
              <a:rPr lang="en-US">
                <a:solidFill>
                  <a:srgbClr val="163E40"/>
                </a:solidFill>
                <a:latin typeface="Julius Sans One"/>
                <a:ea typeface="Julius Sans One"/>
                <a:cs typeface="Julius Sans One"/>
                <a:sym typeface="Julius Sans One"/>
              </a:rPr>
              <a:t>TOP SHOT/BIRD’S EYE VIEW </a:t>
            </a:r>
            <a:endParaRPr/>
          </a:p>
        </p:txBody>
      </p:sp>
      <p:pic>
        <p:nvPicPr>
          <p:cNvPr id="213" name="Google Shape;213;p21" descr="Google Shape;233;p36"/>
          <p:cNvPicPr preferRelativeResize="0"/>
          <p:nvPr/>
        </p:nvPicPr>
        <p:blipFill rotWithShape="1">
          <a:blip r:embed="rId4">
            <a:alphaModFix/>
          </a:blip>
          <a:srcRect l="12145" t="12222" r="8737" b="15970"/>
          <a:stretch/>
        </p:blipFill>
        <p:spPr>
          <a:xfrm>
            <a:off x="573327" y="2209928"/>
            <a:ext cx="11820812" cy="670527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2" descr="Google Shape;238;p37"/>
          <p:cNvPicPr preferRelativeResize="0"/>
          <p:nvPr/>
        </p:nvPicPr>
        <p:blipFill rotWithShape="1">
          <a:blip r:embed="rId3">
            <a:alphaModFix/>
          </a:blip>
          <a:srcRect/>
          <a:stretch/>
        </p:blipFill>
        <p:spPr>
          <a:xfrm>
            <a:off x="30304378" y="9775625"/>
            <a:ext cx="13004806" cy="8128004"/>
          </a:xfrm>
          <a:prstGeom prst="rect">
            <a:avLst/>
          </a:prstGeom>
          <a:noFill/>
          <a:ln>
            <a:noFill/>
          </a:ln>
        </p:spPr>
      </p:pic>
      <p:sp>
        <p:nvSpPr>
          <p:cNvPr id="219" name="Google Shape;219;p22"/>
          <p:cNvSpPr txBox="1">
            <a:spLocks noGrp="1"/>
          </p:cNvSpPr>
          <p:nvPr>
            <p:ph type="title"/>
          </p:nvPr>
        </p:nvSpPr>
        <p:spPr>
          <a:xfrm>
            <a:off x="737963" y="330200"/>
            <a:ext cx="10376915" cy="1397000"/>
          </a:xfrm>
          <a:prstGeom prst="rect">
            <a:avLst/>
          </a:prstGeom>
          <a:noFill/>
          <a:ln>
            <a:noFill/>
          </a:ln>
        </p:spPr>
        <p:txBody>
          <a:bodyPr spcFirstLastPara="1" wrap="square" lIns="50800" tIns="50800" rIns="50800" bIns="50800" anchor="b" anchorCtr="0">
            <a:normAutofit/>
          </a:bodyPr>
          <a:lstStyle/>
          <a:p>
            <a:pPr marL="0" marR="0" lvl="0" indent="0" algn="l" rtl="0">
              <a:lnSpc>
                <a:spcPct val="100000"/>
              </a:lnSpc>
              <a:spcBef>
                <a:spcPts val="0"/>
              </a:spcBef>
              <a:spcAft>
                <a:spcPts val="0"/>
              </a:spcAft>
              <a:buClr>
                <a:srgbClr val="163E40"/>
              </a:buClr>
              <a:buSzPts val="4200"/>
              <a:buFont typeface="Julius Sans One"/>
              <a:buNone/>
            </a:pPr>
            <a:r>
              <a:rPr lang="en-US">
                <a:solidFill>
                  <a:srgbClr val="163E40"/>
                </a:solidFill>
                <a:latin typeface="Julius Sans One"/>
                <a:ea typeface="Julius Sans One"/>
                <a:cs typeface="Julius Sans One"/>
                <a:sym typeface="Julius Sans One"/>
              </a:rPr>
              <a:t>WORM’S EYE VIEW</a:t>
            </a:r>
            <a:endParaRPr/>
          </a:p>
        </p:txBody>
      </p:sp>
      <p:pic>
        <p:nvPicPr>
          <p:cNvPr id="220" name="Google Shape;220;p22" descr="Google Shape;240;p37"/>
          <p:cNvPicPr preferRelativeResize="0"/>
          <p:nvPr/>
        </p:nvPicPr>
        <p:blipFill rotWithShape="1">
          <a:blip r:embed="rId4">
            <a:alphaModFix/>
          </a:blip>
          <a:srcRect l="14736" t="13188" r="9092" b="17060"/>
          <a:stretch/>
        </p:blipFill>
        <p:spPr>
          <a:xfrm>
            <a:off x="471884" y="2209926"/>
            <a:ext cx="12060975" cy="690286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3" descr="Google Shape;245;p38"/>
          <p:cNvPicPr preferRelativeResize="0"/>
          <p:nvPr/>
        </p:nvPicPr>
        <p:blipFill rotWithShape="1">
          <a:blip r:embed="rId3">
            <a:alphaModFix/>
          </a:blip>
          <a:srcRect/>
          <a:stretch/>
        </p:blipFill>
        <p:spPr>
          <a:xfrm>
            <a:off x="30304378" y="9775625"/>
            <a:ext cx="13004806" cy="8128004"/>
          </a:xfrm>
          <a:prstGeom prst="rect">
            <a:avLst/>
          </a:prstGeom>
          <a:noFill/>
          <a:ln>
            <a:noFill/>
          </a:ln>
        </p:spPr>
      </p:pic>
      <p:sp>
        <p:nvSpPr>
          <p:cNvPr id="226" name="Google Shape;226;p23"/>
          <p:cNvSpPr txBox="1">
            <a:spLocks noGrp="1"/>
          </p:cNvSpPr>
          <p:nvPr>
            <p:ph type="title"/>
          </p:nvPr>
        </p:nvSpPr>
        <p:spPr>
          <a:xfrm>
            <a:off x="737963" y="330200"/>
            <a:ext cx="10376915" cy="1397000"/>
          </a:xfrm>
          <a:prstGeom prst="rect">
            <a:avLst/>
          </a:prstGeom>
          <a:noFill/>
          <a:ln>
            <a:noFill/>
          </a:ln>
        </p:spPr>
        <p:txBody>
          <a:bodyPr spcFirstLastPara="1" wrap="square" lIns="50800" tIns="50800" rIns="50800" bIns="50800" anchor="b" anchorCtr="0">
            <a:normAutofit/>
          </a:bodyPr>
          <a:lstStyle/>
          <a:p>
            <a:pPr marL="0" lvl="0" indent="0" algn="l" rtl="0">
              <a:lnSpc>
                <a:spcPct val="100000"/>
              </a:lnSpc>
              <a:spcBef>
                <a:spcPts val="0"/>
              </a:spcBef>
              <a:spcAft>
                <a:spcPts val="0"/>
              </a:spcAft>
              <a:buClr>
                <a:srgbClr val="163E40"/>
              </a:buClr>
              <a:buSzPts val="4200"/>
              <a:buFont typeface="Julius Sans One"/>
              <a:buNone/>
            </a:pPr>
            <a:r>
              <a:rPr lang="en-US">
                <a:solidFill>
                  <a:srgbClr val="163E40"/>
                </a:solidFill>
                <a:latin typeface="Julius Sans One"/>
                <a:ea typeface="Julius Sans One"/>
                <a:cs typeface="Julius Sans One"/>
                <a:sym typeface="Julius Sans One"/>
              </a:rPr>
              <a:t>LOW ANGLE </a:t>
            </a:r>
            <a:r>
              <a:rPr lang="en-US">
                <a:solidFill>
                  <a:srgbClr val="000000"/>
                </a:solidFill>
              </a:rPr>
              <a:t> </a:t>
            </a:r>
            <a:endParaRPr/>
          </a:p>
        </p:txBody>
      </p:sp>
      <p:pic>
        <p:nvPicPr>
          <p:cNvPr id="227" name="Google Shape;227;p23" descr="Google Shape;247;p38"/>
          <p:cNvPicPr preferRelativeResize="0"/>
          <p:nvPr/>
        </p:nvPicPr>
        <p:blipFill rotWithShape="1">
          <a:blip r:embed="rId4">
            <a:alphaModFix/>
          </a:blip>
          <a:srcRect l="11622" t="13370" r="8538" b="18248"/>
          <a:stretch/>
        </p:blipFill>
        <p:spPr>
          <a:xfrm>
            <a:off x="657597" y="2126046"/>
            <a:ext cx="11785221" cy="630878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24" descr="Google Shape;252;p39"/>
          <p:cNvPicPr preferRelativeResize="0"/>
          <p:nvPr/>
        </p:nvPicPr>
        <p:blipFill rotWithShape="1">
          <a:blip r:embed="rId3">
            <a:alphaModFix/>
          </a:blip>
          <a:srcRect/>
          <a:stretch/>
        </p:blipFill>
        <p:spPr>
          <a:xfrm>
            <a:off x="30304378" y="9775625"/>
            <a:ext cx="13004806" cy="8128004"/>
          </a:xfrm>
          <a:prstGeom prst="rect">
            <a:avLst/>
          </a:prstGeom>
          <a:noFill/>
          <a:ln>
            <a:noFill/>
          </a:ln>
        </p:spPr>
      </p:pic>
      <p:sp>
        <p:nvSpPr>
          <p:cNvPr id="233" name="Google Shape;233;p24"/>
          <p:cNvSpPr txBox="1">
            <a:spLocks noGrp="1"/>
          </p:cNvSpPr>
          <p:nvPr>
            <p:ph type="title"/>
          </p:nvPr>
        </p:nvSpPr>
        <p:spPr>
          <a:xfrm>
            <a:off x="737963" y="330200"/>
            <a:ext cx="10376915" cy="1397000"/>
          </a:xfrm>
          <a:prstGeom prst="rect">
            <a:avLst/>
          </a:prstGeom>
          <a:noFill/>
          <a:ln>
            <a:noFill/>
          </a:ln>
        </p:spPr>
        <p:txBody>
          <a:bodyPr spcFirstLastPara="1" wrap="square" lIns="50800" tIns="50800" rIns="50800" bIns="50800" anchor="b" anchorCtr="0">
            <a:normAutofit/>
          </a:bodyPr>
          <a:lstStyle/>
          <a:p>
            <a:pPr marL="0" lvl="0" indent="0" algn="l" rtl="0">
              <a:lnSpc>
                <a:spcPct val="100000"/>
              </a:lnSpc>
              <a:spcBef>
                <a:spcPts val="0"/>
              </a:spcBef>
              <a:spcAft>
                <a:spcPts val="0"/>
              </a:spcAft>
              <a:buClr>
                <a:srgbClr val="163E40"/>
              </a:buClr>
              <a:buSzPts val="4200"/>
              <a:buFont typeface="Julius Sans One"/>
              <a:buNone/>
            </a:pPr>
            <a:r>
              <a:rPr lang="en-US">
                <a:solidFill>
                  <a:srgbClr val="163E40"/>
                </a:solidFill>
                <a:latin typeface="Julius Sans One"/>
                <a:ea typeface="Julius Sans One"/>
                <a:cs typeface="Julius Sans One"/>
                <a:sym typeface="Julius Sans One"/>
              </a:rPr>
              <a:t>HIGH ANGLE </a:t>
            </a:r>
            <a:r>
              <a:rPr lang="en-US">
                <a:solidFill>
                  <a:srgbClr val="000000"/>
                </a:solidFill>
              </a:rPr>
              <a:t> </a:t>
            </a:r>
            <a:endParaRPr/>
          </a:p>
        </p:txBody>
      </p:sp>
      <p:pic>
        <p:nvPicPr>
          <p:cNvPr id="234" name="Google Shape;234;p24" descr="Google Shape;254;p39"/>
          <p:cNvPicPr preferRelativeResize="0"/>
          <p:nvPr/>
        </p:nvPicPr>
        <p:blipFill rotWithShape="1">
          <a:blip r:embed="rId4">
            <a:alphaModFix/>
          </a:blip>
          <a:srcRect l="11535" t="13962" r="8572" b="16825"/>
          <a:stretch/>
        </p:blipFill>
        <p:spPr>
          <a:xfrm>
            <a:off x="639253" y="2159858"/>
            <a:ext cx="11819095" cy="639955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25" descr="Google Shape;259;p40"/>
          <p:cNvPicPr preferRelativeResize="0"/>
          <p:nvPr/>
        </p:nvPicPr>
        <p:blipFill rotWithShape="1">
          <a:blip r:embed="rId3">
            <a:alphaModFix/>
          </a:blip>
          <a:srcRect/>
          <a:stretch/>
        </p:blipFill>
        <p:spPr>
          <a:xfrm>
            <a:off x="30304378" y="9775625"/>
            <a:ext cx="13004806" cy="8128004"/>
          </a:xfrm>
          <a:prstGeom prst="rect">
            <a:avLst/>
          </a:prstGeom>
          <a:noFill/>
          <a:ln>
            <a:noFill/>
          </a:ln>
        </p:spPr>
      </p:pic>
      <p:sp>
        <p:nvSpPr>
          <p:cNvPr id="240" name="Google Shape;240;p25"/>
          <p:cNvSpPr txBox="1">
            <a:spLocks noGrp="1"/>
          </p:cNvSpPr>
          <p:nvPr>
            <p:ph type="title"/>
          </p:nvPr>
        </p:nvSpPr>
        <p:spPr>
          <a:xfrm>
            <a:off x="737963" y="330200"/>
            <a:ext cx="10376915" cy="1397000"/>
          </a:xfrm>
          <a:prstGeom prst="rect">
            <a:avLst/>
          </a:prstGeom>
          <a:noFill/>
          <a:ln>
            <a:noFill/>
          </a:ln>
        </p:spPr>
        <p:txBody>
          <a:bodyPr spcFirstLastPara="1" wrap="square" lIns="50800" tIns="50800" rIns="50800" bIns="50800" anchor="b" anchorCtr="0">
            <a:normAutofit/>
          </a:bodyPr>
          <a:lstStyle/>
          <a:p>
            <a:pPr marL="0" marR="0" lvl="0" indent="0" algn="l" rtl="0">
              <a:lnSpc>
                <a:spcPct val="100000"/>
              </a:lnSpc>
              <a:spcBef>
                <a:spcPts val="0"/>
              </a:spcBef>
              <a:spcAft>
                <a:spcPts val="0"/>
              </a:spcAft>
              <a:buClr>
                <a:srgbClr val="163E40"/>
              </a:buClr>
              <a:buSzPts val="4200"/>
              <a:buFont typeface="Julius Sans One"/>
              <a:buNone/>
            </a:pPr>
            <a:r>
              <a:rPr lang="en-US">
                <a:solidFill>
                  <a:srgbClr val="163E40"/>
                </a:solidFill>
                <a:latin typeface="Julius Sans One"/>
                <a:ea typeface="Julius Sans One"/>
                <a:cs typeface="Julius Sans One"/>
                <a:sym typeface="Julius Sans One"/>
              </a:rPr>
              <a:t>EYE LEVEL </a:t>
            </a:r>
            <a:endParaRPr/>
          </a:p>
        </p:txBody>
      </p:sp>
      <p:pic>
        <p:nvPicPr>
          <p:cNvPr id="241" name="Google Shape;241;p25" descr="Google Shape;261;p40"/>
          <p:cNvPicPr preferRelativeResize="0"/>
          <p:nvPr/>
        </p:nvPicPr>
        <p:blipFill rotWithShape="1">
          <a:blip r:embed="rId4">
            <a:alphaModFix/>
          </a:blip>
          <a:srcRect l="11546" t="12860" r="8528" b="17155"/>
          <a:stretch/>
        </p:blipFill>
        <p:spPr>
          <a:xfrm>
            <a:off x="606819" y="2336201"/>
            <a:ext cx="11791182" cy="645291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26" descr="Google Shape;266;p41"/>
          <p:cNvPicPr preferRelativeResize="0"/>
          <p:nvPr/>
        </p:nvPicPr>
        <p:blipFill rotWithShape="1">
          <a:blip r:embed="rId3">
            <a:alphaModFix/>
          </a:blip>
          <a:srcRect/>
          <a:stretch/>
        </p:blipFill>
        <p:spPr>
          <a:xfrm>
            <a:off x="5294850" y="2099673"/>
            <a:ext cx="5694225" cy="7493402"/>
          </a:xfrm>
          <a:prstGeom prst="rect">
            <a:avLst/>
          </a:prstGeom>
          <a:noFill/>
          <a:ln>
            <a:noFill/>
          </a:ln>
        </p:spPr>
      </p:pic>
      <p:pic>
        <p:nvPicPr>
          <p:cNvPr id="247" name="Google Shape;247;p26" descr="Google Shape;267;p41"/>
          <p:cNvPicPr preferRelativeResize="0"/>
          <p:nvPr/>
        </p:nvPicPr>
        <p:blipFill rotWithShape="1">
          <a:blip r:embed="rId4">
            <a:alphaModFix/>
          </a:blip>
          <a:srcRect/>
          <a:stretch/>
        </p:blipFill>
        <p:spPr>
          <a:xfrm>
            <a:off x="30304378" y="9775625"/>
            <a:ext cx="13004806" cy="8128004"/>
          </a:xfrm>
          <a:prstGeom prst="rect">
            <a:avLst/>
          </a:prstGeom>
          <a:noFill/>
          <a:ln>
            <a:noFill/>
          </a:ln>
        </p:spPr>
      </p:pic>
      <p:sp>
        <p:nvSpPr>
          <p:cNvPr id="248" name="Google Shape;248;p26"/>
          <p:cNvSpPr/>
          <p:nvPr/>
        </p:nvSpPr>
        <p:spPr>
          <a:xfrm>
            <a:off x="1112722" y="5839723"/>
            <a:ext cx="2235996" cy="323553"/>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424242"/>
              </a:buClr>
              <a:buSzPts val="1600"/>
              <a:buFont typeface="Arial"/>
              <a:buNone/>
            </a:pPr>
            <a:r>
              <a:rPr lang="en-US" sz="1600" b="0" i="0" u="none" strike="noStrike" cap="none">
                <a:solidFill>
                  <a:srgbClr val="424242"/>
                </a:solidFill>
                <a:latin typeface="Arial"/>
                <a:ea typeface="Arial"/>
                <a:cs typeface="Arial"/>
                <a:sym typeface="Arial"/>
              </a:rPr>
              <a:t>TRACKING </a:t>
            </a:r>
            <a:endParaRPr/>
          </a:p>
        </p:txBody>
      </p:sp>
      <p:sp>
        <p:nvSpPr>
          <p:cNvPr id="249" name="Google Shape;249;p26"/>
          <p:cNvSpPr txBox="1">
            <a:spLocks noGrp="1"/>
          </p:cNvSpPr>
          <p:nvPr>
            <p:ph type="title"/>
          </p:nvPr>
        </p:nvSpPr>
        <p:spPr>
          <a:xfrm>
            <a:off x="612172" y="330200"/>
            <a:ext cx="10376915" cy="1397000"/>
          </a:xfrm>
          <a:prstGeom prst="rect">
            <a:avLst/>
          </a:prstGeom>
          <a:noFill/>
          <a:ln>
            <a:noFill/>
          </a:ln>
        </p:spPr>
        <p:txBody>
          <a:bodyPr spcFirstLastPara="1" wrap="square" lIns="50800" tIns="50800" rIns="50800" bIns="50800" anchor="b" anchorCtr="0">
            <a:normAutofit/>
          </a:bodyPr>
          <a:lstStyle/>
          <a:p>
            <a:pPr marL="0" marR="0" lvl="0" indent="0" algn="l" rtl="0">
              <a:lnSpc>
                <a:spcPct val="100000"/>
              </a:lnSpc>
              <a:spcBef>
                <a:spcPts val="0"/>
              </a:spcBef>
              <a:spcAft>
                <a:spcPts val="0"/>
              </a:spcAft>
              <a:buClr>
                <a:srgbClr val="163E40"/>
              </a:buClr>
              <a:buSzPts val="4200"/>
              <a:buFont typeface="Julius Sans One"/>
              <a:buNone/>
            </a:pPr>
            <a:r>
              <a:rPr lang="en-US">
                <a:solidFill>
                  <a:srgbClr val="163E40"/>
                </a:solidFill>
                <a:latin typeface="Julius Sans One"/>
                <a:ea typeface="Julius Sans One"/>
                <a:cs typeface="Julius Sans One"/>
                <a:sym typeface="Julius Sans One"/>
              </a:rPr>
              <a:t>CAMERA MOVEMENTS </a:t>
            </a:r>
            <a:endParaRPr/>
          </a:p>
        </p:txBody>
      </p:sp>
      <p:pic>
        <p:nvPicPr>
          <p:cNvPr id="250" name="Google Shape;250;p26" descr="Google Shape;270;p41"/>
          <p:cNvPicPr preferRelativeResize="0"/>
          <p:nvPr/>
        </p:nvPicPr>
        <p:blipFill rotWithShape="1">
          <a:blip r:embed="rId5">
            <a:alphaModFix/>
          </a:blip>
          <a:srcRect/>
          <a:stretch/>
        </p:blipFill>
        <p:spPr>
          <a:xfrm>
            <a:off x="2895899" y="2099677"/>
            <a:ext cx="2549009" cy="3378204"/>
          </a:xfrm>
          <a:prstGeom prst="rect">
            <a:avLst/>
          </a:prstGeom>
          <a:noFill/>
          <a:ln>
            <a:noFill/>
          </a:ln>
        </p:spPr>
      </p:pic>
      <p:pic>
        <p:nvPicPr>
          <p:cNvPr id="251" name="Google Shape;251;p26" descr="Google Shape;271;p41"/>
          <p:cNvPicPr preferRelativeResize="0"/>
          <p:nvPr/>
        </p:nvPicPr>
        <p:blipFill rotWithShape="1">
          <a:blip r:embed="rId6">
            <a:alphaModFix/>
          </a:blip>
          <a:srcRect r="147" b="2719"/>
          <a:stretch/>
        </p:blipFill>
        <p:spPr>
          <a:xfrm>
            <a:off x="458801" y="2205038"/>
            <a:ext cx="2235800" cy="2705002"/>
          </a:xfrm>
          <a:prstGeom prst="rect">
            <a:avLst/>
          </a:prstGeom>
          <a:noFill/>
          <a:ln>
            <a:noFill/>
          </a:ln>
        </p:spPr>
      </p:pic>
      <p:pic>
        <p:nvPicPr>
          <p:cNvPr id="252" name="Google Shape;252;p26" descr="Google Shape;272;p41"/>
          <p:cNvPicPr preferRelativeResize="0"/>
          <p:nvPr/>
        </p:nvPicPr>
        <p:blipFill rotWithShape="1">
          <a:blip r:embed="rId7">
            <a:alphaModFix/>
          </a:blip>
          <a:srcRect/>
          <a:stretch/>
        </p:blipFill>
        <p:spPr>
          <a:xfrm>
            <a:off x="458798" y="7759500"/>
            <a:ext cx="3543853" cy="1829700"/>
          </a:xfrm>
          <a:prstGeom prst="rect">
            <a:avLst/>
          </a:prstGeom>
          <a:noFill/>
          <a:ln>
            <a:noFill/>
          </a:ln>
        </p:spPr>
      </p:pic>
      <p:pic>
        <p:nvPicPr>
          <p:cNvPr id="253" name="Google Shape;253;p26" descr="Google Shape;273;p41"/>
          <p:cNvPicPr preferRelativeResize="0"/>
          <p:nvPr/>
        </p:nvPicPr>
        <p:blipFill rotWithShape="1">
          <a:blip r:embed="rId8">
            <a:alphaModFix/>
          </a:blip>
          <a:srcRect/>
          <a:stretch/>
        </p:blipFill>
        <p:spPr>
          <a:xfrm>
            <a:off x="458801" y="5697949"/>
            <a:ext cx="3543850" cy="1985352"/>
          </a:xfrm>
          <a:prstGeom prst="rect">
            <a:avLst/>
          </a:prstGeom>
          <a:noFill/>
          <a:ln>
            <a:noFill/>
          </a:ln>
        </p:spPr>
      </p:pic>
      <p:sp>
        <p:nvSpPr>
          <p:cNvPr id="254" name="Google Shape;254;p26"/>
          <p:cNvSpPr/>
          <p:nvPr/>
        </p:nvSpPr>
        <p:spPr>
          <a:xfrm>
            <a:off x="6160136" y="3009000"/>
            <a:ext cx="2235900" cy="32355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424242"/>
              </a:buClr>
              <a:buSzPts val="1600"/>
              <a:buFont typeface="Arial"/>
              <a:buNone/>
            </a:pPr>
            <a:r>
              <a:rPr lang="en-US" sz="1600" b="0" i="0" u="none" strike="noStrike" cap="none">
                <a:solidFill>
                  <a:srgbClr val="424242"/>
                </a:solidFill>
                <a:latin typeface="Arial"/>
                <a:ea typeface="Arial"/>
                <a:cs typeface="Arial"/>
                <a:sym typeface="Arial"/>
              </a:rPr>
              <a:t>CRANE  </a:t>
            </a:r>
            <a:endParaRPr/>
          </a:p>
        </p:txBody>
      </p:sp>
      <p:pic>
        <p:nvPicPr>
          <p:cNvPr id="255" name="Google Shape;255;p26" descr="Google Shape;275;p41"/>
          <p:cNvPicPr preferRelativeResize="0"/>
          <p:nvPr/>
        </p:nvPicPr>
        <p:blipFill rotWithShape="1">
          <a:blip r:embed="rId9">
            <a:alphaModFix/>
          </a:blip>
          <a:srcRect/>
          <a:stretch/>
        </p:blipFill>
        <p:spPr>
          <a:xfrm>
            <a:off x="9278162" y="5697949"/>
            <a:ext cx="1710915" cy="2789534"/>
          </a:xfrm>
          <a:prstGeom prst="rect">
            <a:avLst/>
          </a:prstGeom>
          <a:noFill/>
          <a:ln>
            <a:noFill/>
          </a:ln>
        </p:spPr>
      </p:pic>
      <p:sp>
        <p:nvSpPr>
          <p:cNvPr id="256" name="Google Shape;256;p26"/>
          <p:cNvSpPr/>
          <p:nvPr/>
        </p:nvSpPr>
        <p:spPr>
          <a:xfrm>
            <a:off x="9876886" y="9086701"/>
            <a:ext cx="2235902" cy="323553"/>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424242"/>
              </a:buClr>
              <a:buSzPts val="1600"/>
              <a:buFont typeface="Arial"/>
              <a:buNone/>
            </a:pPr>
            <a:r>
              <a:rPr lang="en-US" sz="1600" b="0" i="0" u="none" strike="noStrike" cap="none">
                <a:solidFill>
                  <a:srgbClr val="424242"/>
                </a:solidFill>
                <a:latin typeface="Arial"/>
                <a:ea typeface="Arial"/>
                <a:cs typeface="Arial"/>
                <a:sym typeface="Arial"/>
              </a:rPr>
              <a:t>STEADYCAM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7"/>
          <p:cNvSpPr txBox="1">
            <a:spLocks noGrp="1"/>
          </p:cNvSpPr>
          <p:nvPr>
            <p:ph type="ctrTitle" idx="4294967295"/>
          </p:nvPr>
        </p:nvSpPr>
        <p:spPr>
          <a:xfrm>
            <a:off x="2436915" y="2230715"/>
            <a:ext cx="5334002" cy="2229301"/>
          </a:xfrm>
          <a:prstGeom prst="rect">
            <a:avLst/>
          </a:prstGeom>
          <a:noFill/>
          <a:ln>
            <a:noFill/>
          </a:ln>
        </p:spPr>
        <p:txBody>
          <a:bodyPr spcFirstLastPara="1" wrap="square" lIns="50800" tIns="50800" rIns="50800" bIns="50800" anchor="t" anchorCtr="0">
            <a:normAutofit fontScale="90000"/>
          </a:bodyPr>
          <a:lstStyle/>
          <a:p>
            <a:pPr marL="0" marR="0" lvl="0" indent="0" algn="ctr" rtl="0">
              <a:lnSpc>
                <a:spcPct val="100000"/>
              </a:lnSpc>
              <a:spcBef>
                <a:spcPts val="0"/>
              </a:spcBef>
              <a:spcAft>
                <a:spcPts val="0"/>
              </a:spcAft>
              <a:buClr>
                <a:srgbClr val="000000"/>
              </a:buClr>
              <a:buSzPts val="1300"/>
              <a:buFont typeface="Helvetica Neue Light"/>
              <a:buNone/>
            </a:pPr>
            <a:endParaRPr sz="1300" b="0" i="0" u="none" strike="noStrike" cap="none">
              <a:solidFill>
                <a:srgbClr val="00000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3500"/>
              <a:buFont typeface="Helvetica Neue Light"/>
              <a:buNone/>
            </a:pPr>
            <a:r>
              <a:rPr lang="en-US" sz="3500" b="0" i="0" u="none" strike="noStrike" cap="none">
                <a:solidFill>
                  <a:srgbClr val="000000"/>
                </a:solidFill>
                <a:latin typeface="Helvetica Neue Light"/>
                <a:ea typeface="Helvetica Neue Light"/>
                <a:cs typeface="Helvetica Neue Light"/>
                <a:sym typeface="Helvetica Neue Light"/>
              </a:rPr>
              <a:t>             </a:t>
            </a:r>
            <a:r>
              <a:rPr lang="en-US" sz="7800" b="0" i="0" u="none" strike="noStrike" cap="none">
                <a:solidFill>
                  <a:srgbClr val="325E6A"/>
                </a:solidFill>
                <a:latin typeface="Julius Sans One"/>
                <a:ea typeface="Julius Sans One"/>
                <a:cs typeface="Julius Sans One"/>
                <a:sym typeface="Julius Sans One"/>
              </a:rPr>
              <a:t>SOUND</a:t>
            </a:r>
            <a:r>
              <a:rPr lang="en-US" sz="7400" b="0" i="0" u="none" strike="noStrike" cap="none">
                <a:solidFill>
                  <a:srgbClr val="325E6A"/>
                </a:solidFill>
                <a:latin typeface="Julius Sans One"/>
                <a:ea typeface="Julius Sans One"/>
                <a:cs typeface="Julius Sans One"/>
                <a:sym typeface="Julius Sans One"/>
              </a:rPr>
              <a:t> </a:t>
            </a:r>
            <a:endParaRPr sz="4200" b="0" i="0" u="none" strike="noStrike" cap="none">
              <a:solidFill>
                <a:srgbClr val="325E6A"/>
              </a:solidFill>
              <a:latin typeface="Julius Sans One"/>
              <a:ea typeface="Julius Sans One"/>
              <a:cs typeface="Julius Sans One"/>
              <a:sym typeface="Julius Sans One"/>
            </a:endParaRPr>
          </a:p>
          <a:p>
            <a:pPr marL="0" marR="0" lvl="0" indent="0" algn="ctr" rtl="0">
              <a:lnSpc>
                <a:spcPct val="100000"/>
              </a:lnSpc>
              <a:spcBef>
                <a:spcPts val="0"/>
              </a:spcBef>
              <a:spcAft>
                <a:spcPts val="0"/>
              </a:spcAft>
              <a:buClr>
                <a:srgbClr val="000000"/>
              </a:buClr>
              <a:buSzPts val="1300"/>
              <a:buFont typeface="Helvetica Neue Light"/>
              <a:buNone/>
            </a:pPr>
            <a:r>
              <a:rPr lang="en-US" sz="1300" b="0" i="0" u="none" strike="noStrike" cap="none">
                <a:solidFill>
                  <a:srgbClr val="000000"/>
                </a:solidFill>
                <a:latin typeface="Helvetica Neue Light"/>
                <a:ea typeface="Helvetica Neue Light"/>
                <a:cs typeface="Helvetica Neue Light"/>
                <a:sym typeface="Helvetica Neue Light"/>
              </a:rPr>
              <a:t> 	</a:t>
            </a:r>
            <a:endParaRPr/>
          </a:p>
          <a:p>
            <a:pPr marL="0" marR="0" lvl="0" indent="0" algn="ctr" rtl="0">
              <a:lnSpc>
                <a:spcPct val="100000"/>
              </a:lnSpc>
              <a:spcBef>
                <a:spcPts val="0"/>
              </a:spcBef>
              <a:spcAft>
                <a:spcPts val="0"/>
              </a:spcAft>
              <a:buClr>
                <a:srgbClr val="000000"/>
              </a:buClr>
              <a:buSzPts val="1300"/>
              <a:buFont typeface="Helvetica Neue Light"/>
              <a:buNone/>
            </a:pPr>
            <a:r>
              <a:rPr lang="en-US" sz="1300" b="0" i="0" u="none" strike="noStrike" cap="none">
                <a:solidFill>
                  <a:srgbClr val="000000"/>
                </a:solidFill>
                <a:latin typeface="Helvetica Neue Light"/>
                <a:ea typeface="Helvetica Neue Light"/>
                <a:cs typeface="Helvetica Neue Light"/>
                <a:sym typeface="Helvetica Neue Light"/>
              </a:rPr>
              <a:t> </a:t>
            </a:r>
            <a:endParaRPr/>
          </a:p>
        </p:txBody>
      </p:sp>
      <p:pic>
        <p:nvPicPr>
          <p:cNvPr id="262" name="Google Shape;262;p27" descr="Google Shape;288;p43">
            <a:hlinkClick r:id="rId3"/>
          </p:cNvPr>
          <p:cNvPicPr preferRelativeResize="0"/>
          <p:nvPr/>
        </p:nvPicPr>
        <p:blipFill rotWithShape="1">
          <a:blip r:embed="rId4">
            <a:alphaModFix/>
          </a:blip>
          <a:srcRect/>
          <a:stretch/>
        </p:blipFill>
        <p:spPr>
          <a:xfrm>
            <a:off x="864104" y="1315902"/>
            <a:ext cx="1683600" cy="1683600"/>
          </a:xfrm>
          <a:prstGeom prst="rect">
            <a:avLst/>
          </a:prstGeom>
          <a:noFill/>
          <a:ln>
            <a:noFill/>
          </a:ln>
        </p:spPr>
      </p:pic>
      <p:pic>
        <p:nvPicPr>
          <p:cNvPr id="263" name="Google Shape;263;p27" descr="Google Shape;289;p43">
            <a:hlinkClick r:id="rId5"/>
          </p:cNvPr>
          <p:cNvPicPr preferRelativeResize="0"/>
          <p:nvPr/>
        </p:nvPicPr>
        <p:blipFill rotWithShape="1">
          <a:blip r:embed="rId4">
            <a:alphaModFix/>
          </a:blip>
          <a:srcRect/>
          <a:stretch/>
        </p:blipFill>
        <p:spPr>
          <a:xfrm>
            <a:off x="591242" y="2456846"/>
            <a:ext cx="2229301" cy="222930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8"/>
          <p:cNvSpPr txBox="1">
            <a:spLocks noGrp="1"/>
          </p:cNvSpPr>
          <p:nvPr>
            <p:ph type="subTitle" idx="4294967295"/>
          </p:nvPr>
        </p:nvSpPr>
        <p:spPr>
          <a:xfrm>
            <a:off x="450023" y="8275449"/>
            <a:ext cx="11861704" cy="1016101"/>
          </a:xfrm>
          <a:prstGeom prst="rect">
            <a:avLst/>
          </a:prstGeom>
          <a:noFill/>
          <a:ln>
            <a:noFill/>
          </a:ln>
        </p:spPr>
        <p:txBody>
          <a:bodyPr spcFirstLastPara="1" wrap="square" lIns="91400" tIns="91400" rIns="91400" bIns="91400" anchor="t" anchorCtr="0">
            <a:normAutofit/>
          </a:bodyPr>
          <a:lstStyle/>
          <a:p>
            <a:pPr marL="0" marR="0" lvl="0" indent="0" algn="ctr" rtl="0">
              <a:lnSpc>
                <a:spcPct val="100000"/>
              </a:lnSpc>
              <a:spcBef>
                <a:spcPts val="0"/>
              </a:spcBef>
              <a:spcAft>
                <a:spcPts val="0"/>
              </a:spcAft>
              <a:buClr>
                <a:srgbClr val="747474"/>
              </a:buClr>
              <a:buSzPts val="3600"/>
              <a:buFont typeface="Helvetica Neue"/>
              <a:buNone/>
            </a:pPr>
            <a:r>
              <a:rPr lang="en-US" sz="3600" b="0" i="0" u="none" strike="noStrike" cap="none">
                <a:solidFill>
                  <a:srgbClr val="747474"/>
                </a:solidFill>
                <a:latin typeface="Julius Sans One"/>
                <a:ea typeface="Julius Sans One"/>
                <a:cs typeface="Julius Sans One"/>
                <a:sym typeface="Julius Sans One"/>
              </a:rPr>
              <a:t>How sound design your life </a:t>
            </a:r>
            <a:endParaRPr/>
          </a:p>
        </p:txBody>
      </p:sp>
      <p:pic>
        <p:nvPicPr>
          <p:cNvPr id="269" name="Google Shape;269;p28" descr="Google Shape;295;p44">
            <a:hlinkClick r:id="rId3"/>
          </p:cNvPr>
          <p:cNvPicPr preferRelativeResize="0"/>
          <p:nvPr/>
        </p:nvPicPr>
        <p:blipFill rotWithShape="1">
          <a:blip r:embed="rId4">
            <a:alphaModFix/>
          </a:blip>
          <a:srcRect/>
          <a:stretch/>
        </p:blipFill>
        <p:spPr>
          <a:xfrm>
            <a:off x="450026" y="325874"/>
            <a:ext cx="12104749" cy="75654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9"/>
          <p:cNvSpPr txBox="1">
            <a:spLocks noGrp="1"/>
          </p:cNvSpPr>
          <p:nvPr>
            <p:ph type="subTitle" idx="4294967295"/>
          </p:nvPr>
        </p:nvSpPr>
        <p:spPr>
          <a:xfrm>
            <a:off x="571548" y="3619825"/>
            <a:ext cx="11861703" cy="1016101"/>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275664"/>
              </a:buClr>
              <a:buSzPts val="4800"/>
              <a:buFont typeface="Helvetica Neue"/>
              <a:buNone/>
            </a:pPr>
            <a:r>
              <a:rPr lang="en-US" sz="4800" b="0" i="0" u="none" strike="noStrike" cap="none">
                <a:solidFill>
                  <a:srgbClr val="275664"/>
                </a:solidFill>
                <a:latin typeface="Julius Sans One"/>
                <a:ea typeface="Julius Sans One"/>
                <a:cs typeface="Julius Sans One"/>
                <a:sym typeface="Julius Sans One"/>
              </a:rPr>
              <a:t>SETTING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3"/>
          <p:cNvSpPr txBox="1">
            <a:spLocks noGrp="1"/>
          </p:cNvSpPr>
          <p:nvPr>
            <p:ph type="ctrTitle" idx="4294967295"/>
          </p:nvPr>
        </p:nvSpPr>
        <p:spPr>
          <a:xfrm>
            <a:off x="598649" y="2971200"/>
            <a:ext cx="12247503" cy="1604102"/>
          </a:xfrm>
          <a:prstGeom prst="rect">
            <a:avLst/>
          </a:prstGeom>
          <a:noFill/>
          <a:ln>
            <a:noFill/>
          </a:ln>
        </p:spPr>
        <p:txBody>
          <a:bodyPr spcFirstLastPara="1" wrap="square" lIns="50800" tIns="50800" rIns="50800" bIns="50800" anchor="b" anchorCtr="0">
            <a:normAutofit/>
          </a:bodyPr>
          <a:lstStyle/>
          <a:p>
            <a:pPr marL="0" marR="0" lvl="0" indent="0" algn="l" rtl="0">
              <a:lnSpc>
                <a:spcPct val="100000"/>
              </a:lnSpc>
              <a:spcBef>
                <a:spcPts val="0"/>
              </a:spcBef>
              <a:spcAft>
                <a:spcPts val="0"/>
              </a:spcAft>
              <a:buClr>
                <a:srgbClr val="163E40"/>
              </a:buClr>
              <a:buSzPts val="3600"/>
              <a:buFont typeface="Julius Sans One"/>
              <a:buNone/>
            </a:pPr>
            <a:r>
              <a:rPr lang="en-US" sz="3600" b="0" i="0" u="none" strike="noStrike" cap="none">
                <a:solidFill>
                  <a:srgbClr val="163E40"/>
                </a:solidFill>
                <a:latin typeface="Julius Sans One"/>
                <a:ea typeface="Julius Sans One"/>
                <a:cs typeface="Julius Sans One"/>
                <a:sym typeface="Julius Sans One"/>
              </a:rPr>
              <a:t>FROM USER PROTECTION TO USER EMPOWERMENT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0" descr="Google Shape;305;p46">
            <a:hlinkClick r:id="rId3"/>
          </p:cNvPr>
          <p:cNvPicPr preferRelativeResize="0"/>
          <p:nvPr/>
        </p:nvPicPr>
        <p:blipFill rotWithShape="1">
          <a:blip r:embed="rId4">
            <a:alphaModFix/>
          </a:blip>
          <a:srcRect t="16433" b="16163"/>
          <a:stretch/>
        </p:blipFill>
        <p:spPr>
          <a:xfrm>
            <a:off x="254173" y="2121723"/>
            <a:ext cx="12327552" cy="519347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31" descr="Google Shape;310;p47">
            <a:hlinkClick r:id="rId3"/>
          </p:cNvPr>
          <p:cNvPicPr preferRelativeResize="0"/>
          <p:nvPr/>
        </p:nvPicPr>
        <p:blipFill rotWithShape="1">
          <a:blip r:embed="rId4">
            <a:alphaModFix/>
          </a:blip>
          <a:srcRect/>
          <a:stretch/>
        </p:blipFill>
        <p:spPr>
          <a:xfrm>
            <a:off x="397512" y="163825"/>
            <a:ext cx="12209775" cy="9425952"/>
          </a:xfrm>
          <a:prstGeom prst="rect">
            <a:avLst/>
          </a:prstGeom>
          <a:noFill/>
          <a:ln>
            <a:noFill/>
          </a:ln>
        </p:spPr>
      </p:pic>
      <p:sp>
        <p:nvSpPr>
          <p:cNvPr id="285" name="Google Shape;285;p31"/>
          <p:cNvSpPr/>
          <p:nvPr/>
        </p:nvSpPr>
        <p:spPr>
          <a:xfrm>
            <a:off x="4651773" y="3771150"/>
            <a:ext cx="4073703" cy="1656049"/>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000000"/>
              </a:buClr>
              <a:buSzPts val="4800"/>
              <a:buFont typeface="Julius Sans One"/>
              <a:buNone/>
            </a:pPr>
            <a:r>
              <a:rPr lang="en-US" sz="4800" b="0" i="0" u="none" strike="noStrike" cap="none">
                <a:solidFill>
                  <a:srgbClr val="000000"/>
                </a:solidFill>
                <a:latin typeface="Julius Sans One"/>
                <a:ea typeface="Julius Sans One"/>
                <a:cs typeface="Julius Sans One"/>
                <a:sym typeface="Julius Sans One"/>
              </a:rPr>
              <a:t>PLOT STRUCTURE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32" descr="Google Shape;316;p48"/>
          <p:cNvPicPr preferRelativeResize="0"/>
          <p:nvPr/>
        </p:nvPicPr>
        <p:blipFill rotWithShape="1">
          <a:blip r:embed="rId3">
            <a:alphaModFix/>
          </a:blip>
          <a:srcRect/>
          <a:stretch/>
        </p:blipFill>
        <p:spPr>
          <a:xfrm>
            <a:off x="76200" y="0"/>
            <a:ext cx="13574026" cy="9607726"/>
          </a:xfrm>
          <a:prstGeom prst="rect">
            <a:avLst/>
          </a:prstGeom>
          <a:noFill/>
          <a:ln>
            <a:noFill/>
          </a:ln>
        </p:spPr>
      </p:pic>
      <p:sp>
        <p:nvSpPr>
          <p:cNvPr id="291" name="Google Shape;291;p32"/>
          <p:cNvSpPr txBox="1">
            <a:spLocks noGrp="1"/>
          </p:cNvSpPr>
          <p:nvPr>
            <p:ph type="ctrTitle" idx="4294967295"/>
          </p:nvPr>
        </p:nvSpPr>
        <p:spPr>
          <a:xfrm>
            <a:off x="5462399" y="3103523"/>
            <a:ext cx="4919402" cy="1683900"/>
          </a:xfrm>
          <a:prstGeom prst="rect">
            <a:avLst/>
          </a:prstGeom>
          <a:noFill/>
          <a:ln>
            <a:noFill/>
          </a:ln>
        </p:spPr>
        <p:txBody>
          <a:bodyPr spcFirstLastPara="1" wrap="square" lIns="50800" tIns="50800" rIns="50800" bIns="50800" anchor="b" anchorCtr="0">
            <a:normAutofit/>
          </a:bodyPr>
          <a:lstStyle/>
          <a:p>
            <a:pPr marL="0" marR="0" lvl="0" indent="0" algn="l" rtl="0">
              <a:lnSpc>
                <a:spcPct val="100000"/>
              </a:lnSpc>
              <a:spcBef>
                <a:spcPts val="0"/>
              </a:spcBef>
              <a:spcAft>
                <a:spcPts val="0"/>
              </a:spcAft>
              <a:buClr>
                <a:srgbClr val="275664"/>
              </a:buClr>
              <a:buSzPts val="9600"/>
              <a:buFont typeface="Julius Sans One"/>
              <a:buNone/>
            </a:pPr>
            <a:r>
              <a:rPr lang="en-US" sz="9600" b="0" i="0" u="none" strike="noStrike" cap="none">
                <a:solidFill>
                  <a:srgbClr val="275664"/>
                </a:solidFill>
                <a:latin typeface="Julius Sans One"/>
                <a:ea typeface="Julius Sans One"/>
                <a:cs typeface="Julius Sans One"/>
                <a:sym typeface="Julius Sans One"/>
              </a:rPr>
              <a:t>THINK</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3"/>
          <p:cNvSpPr txBox="1">
            <a:spLocks noGrp="1"/>
          </p:cNvSpPr>
          <p:nvPr>
            <p:ph type="subTitle" idx="4294967295"/>
          </p:nvPr>
        </p:nvSpPr>
        <p:spPr>
          <a:xfrm>
            <a:off x="571498" y="4057377"/>
            <a:ext cx="11861704" cy="1016101"/>
          </a:xfrm>
          <a:prstGeom prst="rect">
            <a:avLst/>
          </a:prstGeom>
          <a:noFill/>
          <a:ln>
            <a:noFill/>
          </a:ln>
        </p:spPr>
        <p:txBody>
          <a:bodyPr spcFirstLastPara="1" wrap="square" lIns="50800" tIns="50800" rIns="50800" bIns="50800" anchor="t" anchorCtr="0">
            <a:normAutofit/>
          </a:bodyPr>
          <a:lstStyle/>
          <a:p>
            <a:pPr marL="0" marR="0" lvl="0" indent="0" algn="l" rtl="0">
              <a:lnSpc>
                <a:spcPct val="100000"/>
              </a:lnSpc>
              <a:spcBef>
                <a:spcPts val="0"/>
              </a:spcBef>
              <a:spcAft>
                <a:spcPts val="0"/>
              </a:spcAft>
              <a:buClr>
                <a:srgbClr val="163E40"/>
              </a:buClr>
              <a:buSzPts val="2600"/>
              <a:buFont typeface="Helvetica Neue"/>
              <a:buNone/>
            </a:pPr>
            <a:r>
              <a:rPr lang="en-US" sz="2600" b="0" i="0" u="none" strike="noStrike" cap="none">
                <a:solidFill>
                  <a:srgbClr val="163E40"/>
                </a:solidFill>
                <a:latin typeface="Julius Sans One"/>
                <a:ea typeface="Julius Sans One"/>
                <a:cs typeface="Julius Sans One"/>
                <a:sym typeface="Julius Sans One"/>
              </a:rPr>
              <a:t>SCREENPLAY</a:t>
            </a:r>
            <a:r>
              <a:rPr lang="en-US" sz="2600" b="0" i="0" u="none" strike="noStrike" cap="none">
                <a:solidFill>
                  <a:srgbClr val="747474"/>
                </a:solidFill>
                <a:latin typeface="Julius Sans One"/>
                <a:ea typeface="Julius Sans One"/>
                <a:cs typeface="Julius Sans One"/>
                <a:sym typeface="Julius Sans One"/>
              </a:rPr>
              <a:t> </a:t>
            </a:r>
            <a:endParaRPr/>
          </a:p>
        </p:txBody>
      </p:sp>
      <p:pic>
        <p:nvPicPr>
          <p:cNvPr id="297" name="Google Shape;297;p33" descr="Google Shape;323;p49"/>
          <p:cNvPicPr preferRelativeResize="0"/>
          <p:nvPr/>
        </p:nvPicPr>
        <p:blipFill rotWithShape="1">
          <a:blip r:embed="rId3">
            <a:alphaModFix/>
          </a:blip>
          <a:srcRect l="21873" b="190"/>
          <a:stretch/>
        </p:blipFill>
        <p:spPr>
          <a:xfrm rot="-5401937">
            <a:off x="3655934" y="464697"/>
            <a:ext cx="9202710" cy="882423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4"/>
          <p:cNvSpPr txBox="1">
            <a:spLocks noGrp="1"/>
          </p:cNvSpPr>
          <p:nvPr>
            <p:ph type="subTitle" idx="4294967295"/>
          </p:nvPr>
        </p:nvSpPr>
        <p:spPr>
          <a:xfrm>
            <a:off x="571548" y="4016778"/>
            <a:ext cx="11861703" cy="1016101"/>
          </a:xfrm>
          <a:prstGeom prst="rect">
            <a:avLst/>
          </a:prstGeom>
          <a:noFill/>
          <a:ln>
            <a:noFill/>
          </a:ln>
        </p:spPr>
        <p:txBody>
          <a:bodyPr spcFirstLastPara="1" wrap="square" lIns="50800" tIns="50800" rIns="50800" bIns="50800" anchor="t" anchorCtr="0">
            <a:normAutofit/>
          </a:bodyPr>
          <a:lstStyle/>
          <a:p>
            <a:pPr marL="0" marR="0" lvl="0" indent="0" algn="l" rtl="0">
              <a:lnSpc>
                <a:spcPct val="100000"/>
              </a:lnSpc>
              <a:spcBef>
                <a:spcPts val="0"/>
              </a:spcBef>
              <a:spcAft>
                <a:spcPts val="0"/>
              </a:spcAft>
              <a:buClr>
                <a:srgbClr val="163E40"/>
              </a:buClr>
              <a:buSzPts val="3000"/>
              <a:buFont typeface="Helvetica Neue"/>
              <a:buNone/>
            </a:pPr>
            <a:r>
              <a:rPr lang="en-US" sz="3000" b="0" i="0" u="none" strike="noStrike" cap="none">
                <a:solidFill>
                  <a:srgbClr val="163E40"/>
                </a:solidFill>
                <a:latin typeface="Julius Sans One"/>
                <a:ea typeface="Julius Sans One"/>
                <a:cs typeface="Julius Sans One"/>
                <a:sym typeface="Julius Sans One"/>
              </a:rPr>
              <a:t>SCREENPLAY</a:t>
            </a:r>
            <a:r>
              <a:rPr lang="en-US" sz="2600" b="0" i="0" u="none" strike="noStrike" cap="none">
                <a:solidFill>
                  <a:srgbClr val="747474"/>
                </a:solidFill>
                <a:latin typeface="Julius Sans One"/>
                <a:ea typeface="Julius Sans One"/>
                <a:cs typeface="Julius Sans One"/>
                <a:sym typeface="Julius Sans One"/>
              </a:rPr>
              <a:t> </a:t>
            </a:r>
            <a:endParaRPr/>
          </a:p>
        </p:txBody>
      </p:sp>
      <p:pic>
        <p:nvPicPr>
          <p:cNvPr id="303" name="Google Shape;303;p34" descr="Google Shape;329;p50"/>
          <p:cNvPicPr preferRelativeResize="0"/>
          <p:nvPr/>
        </p:nvPicPr>
        <p:blipFill rotWithShape="1">
          <a:blip r:embed="rId3">
            <a:alphaModFix/>
          </a:blip>
          <a:srcRect/>
          <a:stretch/>
        </p:blipFill>
        <p:spPr>
          <a:xfrm>
            <a:off x="3210798" y="486049"/>
            <a:ext cx="9628802" cy="78071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5"/>
          <p:cNvSpPr/>
          <p:nvPr/>
        </p:nvSpPr>
        <p:spPr>
          <a:xfrm>
            <a:off x="860149" y="2816033"/>
            <a:ext cx="5565706" cy="5808956"/>
          </a:xfrm>
          <a:custGeom>
            <a:avLst/>
            <a:gdLst/>
            <a:ahLst/>
            <a:cxnLst/>
            <a:rect l="l" t="t" r="r" b="b"/>
            <a:pathLst>
              <a:path w="21600" h="21600" extrusionOk="0">
                <a:moveTo>
                  <a:pt x="20670" y="0"/>
                </a:moveTo>
                <a:lnTo>
                  <a:pt x="0" y="5292"/>
                </a:lnTo>
                <a:lnTo>
                  <a:pt x="867" y="8314"/>
                </a:lnTo>
                <a:lnTo>
                  <a:pt x="867" y="19877"/>
                </a:lnTo>
                <a:cubicBezTo>
                  <a:pt x="867" y="20829"/>
                  <a:pt x="1671" y="21600"/>
                  <a:pt x="2665" y="21600"/>
                </a:cubicBezTo>
                <a:lnTo>
                  <a:pt x="19693" y="21600"/>
                </a:lnTo>
                <a:cubicBezTo>
                  <a:pt x="20686" y="21600"/>
                  <a:pt x="21491" y="20829"/>
                  <a:pt x="21491" y="19877"/>
                </a:cubicBezTo>
                <a:lnTo>
                  <a:pt x="21491" y="7871"/>
                </a:lnTo>
                <a:lnTo>
                  <a:pt x="4430" y="7871"/>
                </a:lnTo>
                <a:lnTo>
                  <a:pt x="4280" y="7675"/>
                </a:lnTo>
                <a:lnTo>
                  <a:pt x="21600" y="3242"/>
                </a:lnTo>
                <a:lnTo>
                  <a:pt x="20670" y="0"/>
                </a:lnTo>
                <a:close/>
                <a:moveTo>
                  <a:pt x="18009" y="1164"/>
                </a:moveTo>
                <a:lnTo>
                  <a:pt x="20332" y="3009"/>
                </a:lnTo>
                <a:lnTo>
                  <a:pt x="18100" y="3581"/>
                </a:lnTo>
                <a:lnTo>
                  <a:pt x="15779" y="1736"/>
                </a:lnTo>
                <a:lnTo>
                  <a:pt x="18009" y="1164"/>
                </a:lnTo>
                <a:close/>
                <a:moveTo>
                  <a:pt x="13616" y="2290"/>
                </a:moveTo>
                <a:lnTo>
                  <a:pt x="15938" y="4134"/>
                </a:lnTo>
                <a:lnTo>
                  <a:pt x="13708" y="4706"/>
                </a:lnTo>
                <a:lnTo>
                  <a:pt x="11385" y="2862"/>
                </a:lnTo>
                <a:lnTo>
                  <a:pt x="13616" y="2290"/>
                </a:lnTo>
                <a:close/>
                <a:moveTo>
                  <a:pt x="9222" y="3417"/>
                </a:moveTo>
                <a:lnTo>
                  <a:pt x="11545" y="5262"/>
                </a:lnTo>
                <a:lnTo>
                  <a:pt x="9314" y="5834"/>
                </a:lnTo>
                <a:lnTo>
                  <a:pt x="6992" y="3989"/>
                </a:lnTo>
                <a:lnTo>
                  <a:pt x="9222" y="3417"/>
                </a:lnTo>
                <a:close/>
                <a:moveTo>
                  <a:pt x="4829" y="4543"/>
                </a:moveTo>
                <a:lnTo>
                  <a:pt x="7151" y="6387"/>
                </a:lnTo>
                <a:lnTo>
                  <a:pt x="4921" y="6959"/>
                </a:lnTo>
                <a:lnTo>
                  <a:pt x="2600" y="5115"/>
                </a:lnTo>
                <a:lnTo>
                  <a:pt x="4829" y="4543"/>
                </a:lnTo>
                <a:close/>
                <a:moveTo>
                  <a:pt x="1582" y="6411"/>
                </a:moveTo>
                <a:cubicBezTo>
                  <a:pt x="1803" y="6411"/>
                  <a:pt x="1981" y="6582"/>
                  <a:pt x="1981" y="6794"/>
                </a:cubicBezTo>
                <a:cubicBezTo>
                  <a:pt x="1981" y="7006"/>
                  <a:pt x="1803" y="7179"/>
                  <a:pt x="1582" y="7179"/>
                </a:cubicBezTo>
                <a:cubicBezTo>
                  <a:pt x="1360" y="7179"/>
                  <a:pt x="1180" y="7006"/>
                  <a:pt x="1180" y="6794"/>
                </a:cubicBezTo>
                <a:cubicBezTo>
                  <a:pt x="1180" y="6582"/>
                  <a:pt x="1360" y="6411"/>
                  <a:pt x="1582" y="6411"/>
                </a:cubicBezTo>
                <a:close/>
                <a:moveTo>
                  <a:pt x="4847" y="8417"/>
                </a:moveTo>
                <a:lnTo>
                  <a:pt x="6592" y="10773"/>
                </a:lnTo>
                <a:lnTo>
                  <a:pt x="4847" y="10773"/>
                </a:lnTo>
                <a:lnTo>
                  <a:pt x="4847" y="8417"/>
                </a:lnTo>
                <a:close/>
                <a:moveTo>
                  <a:pt x="7086" y="8417"/>
                </a:moveTo>
                <a:lnTo>
                  <a:pt x="9395" y="8417"/>
                </a:lnTo>
                <a:lnTo>
                  <a:pt x="11140" y="10773"/>
                </a:lnTo>
                <a:lnTo>
                  <a:pt x="8831" y="10773"/>
                </a:lnTo>
                <a:lnTo>
                  <a:pt x="7086" y="8417"/>
                </a:lnTo>
                <a:close/>
                <a:moveTo>
                  <a:pt x="11633" y="8417"/>
                </a:moveTo>
                <a:lnTo>
                  <a:pt x="13942" y="8417"/>
                </a:lnTo>
                <a:lnTo>
                  <a:pt x="15687" y="10773"/>
                </a:lnTo>
                <a:lnTo>
                  <a:pt x="13378" y="10773"/>
                </a:lnTo>
                <a:lnTo>
                  <a:pt x="11633" y="8417"/>
                </a:lnTo>
                <a:close/>
                <a:moveTo>
                  <a:pt x="16181" y="8417"/>
                </a:moveTo>
                <a:lnTo>
                  <a:pt x="18490" y="8417"/>
                </a:lnTo>
                <a:lnTo>
                  <a:pt x="20235" y="10773"/>
                </a:lnTo>
                <a:lnTo>
                  <a:pt x="17926" y="10773"/>
                </a:lnTo>
                <a:lnTo>
                  <a:pt x="16181" y="8417"/>
                </a:lnTo>
                <a:close/>
                <a:moveTo>
                  <a:pt x="1932" y="9052"/>
                </a:moveTo>
                <a:cubicBezTo>
                  <a:pt x="2203" y="9012"/>
                  <a:pt x="2433" y="9233"/>
                  <a:pt x="2392" y="9492"/>
                </a:cubicBezTo>
                <a:cubicBezTo>
                  <a:pt x="2366" y="9654"/>
                  <a:pt x="2228" y="9786"/>
                  <a:pt x="2059" y="9811"/>
                </a:cubicBezTo>
                <a:cubicBezTo>
                  <a:pt x="1788" y="9851"/>
                  <a:pt x="1558" y="9630"/>
                  <a:pt x="1599" y="9371"/>
                </a:cubicBezTo>
                <a:cubicBezTo>
                  <a:pt x="1625" y="9209"/>
                  <a:pt x="1763" y="9077"/>
                  <a:pt x="1932" y="9052"/>
                </a:cubicBezTo>
                <a:close/>
                <a:moveTo>
                  <a:pt x="3766" y="9052"/>
                </a:moveTo>
                <a:cubicBezTo>
                  <a:pt x="4036" y="9012"/>
                  <a:pt x="4267" y="9233"/>
                  <a:pt x="4225" y="9492"/>
                </a:cubicBezTo>
                <a:cubicBezTo>
                  <a:pt x="4199" y="9654"/>
                  <a:pt x="4061" y="9786"/>
                  <a:pt x="3892" y="9811"/>
                </a:cubicBezTo>
                <a:cubicBezTo>
                  <a:pt x="3622" y="9851"/>
                  <a:pt x="3391" y="9630"/>
                  <a:pt x="3433" y="9371"/>
                </a:cubicBezTo>
                <a:cubicBezTo>
                  <a:pt x="3458" y="9209"/>
                  <a:pt x="3597" y="9077"/>
                  <a:pt x="3766" y="9052"/>
                </a:cubicBezTo>
                <a:close/>
                <a:moveTo>
                  <a:pt x="2513" y="13900"/>
                </a:moveTo>
                <a:lnTo>
                  <a:pt x="19911" y="13900"/>
                </a:lnTo>
                <a:lnTo>
                  <a:pt x="19911" y="14399"/>
                </a:lnTo>
                <a:lnTo>
                  <a:pt x="2513" y="14399"/>
                </a:lnTo>
                <a:lnTo>
                  <a:pt x="2513" y="13900"/>
                </a:lnTo>
                <a:close/>
                <a:moveTo>
                  <a:pt x="2513" y="17423"/>
                </a:moveTo>
                <a:lnTo>
                  <a:pt x="19911" y="17423"/>
                </a:lnTo>
                <a:lnTo>
                  <a:pt x="19911" y="17923"/>
                </a:lnTo>
                <a:lnTo>
                  <a:pt x="2513" y="17923"/>
                </a:lnTo>
                <a:lnTo>
                  <a:pt x="2513" y="17423"/>
                </a:lnTo>
                <a:close/>
              </a:path>
            </a:pathLst>
          </a:custGeom>
          <a:solidFill>
            <a:srgbClr val="FFFFFF"/>
          </a:solidFill>
          <a:ln w="254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600"/>
              <a:buFont typeface="Helvetica Neue Light"/>
              <a:buNone/>
            </a:pPr>
            <a:endParaRPr sz="3600" b="0" i="0" u="none" strike="noStrike" cap="none">
              <a:solidFill>
                <a:srgbClr val="000000"/>
              </a:solidFill>
              <a:latin typeface="Helvetica Neue Light"/>
              <a:ea typeface="Helvetica Neue Light"/>
              <a:cs typeface="Helvetica Neue Light"/>
              <a:sym typeface="Helvetica Neue Light"/>
            </a:endParaRPr>
          </a:p>
        </p:txBody>
      </p:sp>
      <p:sp>
        <p:nvSpPr>
          <p:cNvPr id="309" name="Google Shape;309;p35"/>
          <p:cNvSpPr txBox="1">
            <a:spLocks noGrp="1"/>
          </p:cNvSpPr>
          <p:nvPr>
            <p:ph type="title" idx="4294967295"/>
          </p:nvPr>
        </p:nvSpPr>
        <p:spPr>
          <a:xfrm>
            <a:off x="6054823" y="3123109"/>
            <a:ext cx="6089245" cy="1549445"/>
          </a:xfrm>
          <a:prstGeom prst="rect">
            <a:avLst/>
          </a:prstGeom>
          <a:noFill/>
          <a:ln>
            <a:noFill/>
          </a:ln>
        </p:spPr>
        <p:txBody>
          <a:bodyPr spcFirstLastPara="1" wrap="square" lIns="50800" tIns="50800" rIns="50800" bIns="50800" anchor="b" anchorCtr="0">
            <a:normAutofit/>
          </a:bodyPr>
          <a:lstStyle/>
          <a:p>
            <a:pPr marL="0" marR="0" lvl="0" indent="0" algn="ctr" rtl="0">
              <a:lnSpc>
                <a:spcPct val="100000"/>
              </a:lnSpc>
              <a:spcBef>
                <a:spcPts val="0"/>
              </a:spcBef>
              <a:spcAft>
                <a:spcPts val="0"/>
              </a:spcAft>
              <a:buClr>
                <a:schemeClr val="accent1"/>
              </a:buClr>
              <a:buSzPts val="5800"/>
              <a:buFont typeface="Julius Sans One"/>
              <a:buNone/>
            </a:pPr>
            <a:r>
              <a:rPr lang="en-US" sz="5800">
                <a:solidFill>
                  <a:schemeClr val="accent1"/>
                </a:solidFill>
                <a:latin typeface="Julius Sans One"/>
                <a:ea typeface="Julius Sans One"/>
                <a:cs typeface="Julius Sans One"/>
                <a:sym typeface="Julius Sans One"/>
              </a:rPr>
              <a:t>THANK YOU!! </a:t>
            </a:r>
            <a:endParaRPr/>
          </a:p>
        </p:txBody>
      </p:sp>
      <p:pic>
        <p:nvPicPr>
          <p:cNvPr id="310" name="Google Shape;310;p35" descr="Google Shape;394;p59"/>
          <p:cNvPicPr preferRelativeResize="0"/>
          <p:nvPr/>
        </p:nvPicPr>
        <p:blipFill rotWithShape="1">
          <a:blip r:embed="rId3">
            <a:alphaModFix/>
          </a:blip>
          <a:srcRect/>
          <a:stretch/>
        </p:blipFill>
        <p:spPr>
          <a:xfrm>
            <a:off x="10579785" y="373152"/>
            <a:ext cx="2283162" cy="1100813"/>
          </a:xfrm>
          <a:prstGeom prst="rect">
            <a:avLst/>
          </a:prstGeom>
          <a:noFill/>
          <a:ln>
            <a:noFill/>
          </a:ln>
        </p:spPr>
      </p:pic>
      <p:sp>
        <p:nvSpPr>
          <p:cNvPr id="311" name="Google Shape;311;p35"/>
          <p:cNvSpPr/>
          <p:nvPr/>
        </p:nvSpPr>
        <p:spPr>
          <a:xfrm>
            <a:off x="294520" y="582469"/>
            <a:ext cx="12708155" cy="387072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200"/>
              <a:buFont typeface="Helvetica Neue Light"/>
              <a:buNone/>
            </a:pPr>
            <a:endParaRPr sz="4200" b="0" i="0" u="none" strike="noStrike" cap="none">
              <a:solidFill>
                <a:srgbClr val="000000"/>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000000"/>
              </a:buClr>
              <a:buSzPts val="4200"/>
              <a:buFont typeface="Helvetica Neue Light"/>
              <a:buNone/>
            </a:pPr>
            <a:endParaRPr sz="4200" b="0" i="0" u="none" strike="noStrike" cap="none">
              <a:solidFill>
                <a:srgbClr val="000000"/>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000000"/>
              </a:buClr>
              <a:buSzPts val="4200"/>
              <a:buFont typeface="Helvetica Neue Light"/>
              <a:buNone/>
            </a:pPr>
            <a:r>
              <a:rPr lang="en-US" sz="4200" b="0" i="0" u="none" strike="noStrike" cap="none">
                <a:solidFill>
                  <a:srgbClr val="000000"/>
                </a:solidFill>
                <a:latin typeface="Helvetica Neue Light"/>
                <a:ea typeface="Helvetica Neue Light"/>
                <a:cs typeface="Helvetica Neue Light"/>
                <a:sym typeface="Helvetica Neue Light"/>
              </a:rPr>
              <a:t>This presentation is done with the help of Associazione Jump GioventuinriSalto</a:t>
            </a:r>
            <a:endParaRPr/>
          </a:p>
          <a:p>
            <a:pPr marL="0" marR="0" lvl="0" indent="0" algn="l" rtl="0">
              <a:lnSpc>
                <a:spcPct val="100000"/>
              </a:lnSpc>
              <a:spcBef>
                <a:spcPts val="0"/>
              </a:spcBef>
              <a:spcAft>
                <a:spcPts val="0"/>
              </a:spcAft>
              <a:buClr>
                <a:srgbClr val="000000"/>
              </a:buClr>
              <a:buSzPts val="4200"/>
              <a:buFont typeface="Helvetica Neue Light"/>
              <a:buNone/>
            </a:pPr>
            <a:r>
              <a:rPr lang="en-US" sz="4200" b="0" i="0" u="none" strike="noStrike" cap="none">
                <a:solidFill>
                  <a:srgbClr val="000000"/>
                </a:solidFill>
                <a:latin typeface="Helvetica Neue Light"/>
                <a:ea typeface="Helvetica Neue Light"/>
                <a:cs typeface="Helvetica Neue Light"/>
                <a:sym typeface="Helvetica Neue Light"/>
              </a:rPr>
              <a:t>Special thanks to Romina Mazzotta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6"/>
          <p:cNvSpPr txBox="1">
            <a:spLocks noGrp="1"/>
          </p:cNvSpPr>
          <p:nvPr>
            <p:ph type="title"/>
          </p:nvPr>
        </p:nvSpPr>
        <p:spPr>
          <a:xfrm>
            <a:off x="571500" y="330200"/>
            <a:ext cx="11861800" cy="1397000"/>
          </a:xfrm>
          <a:prstGeom prst="rect">
            <a:avLst/>
          </a:prstGeom>
          <a:noFill/>
          <a:ln>
            <a:noFill/>
          </a:ln>
        </p:spPr>
        <p:txBody>
          <a:bodyPr spcFirstLastPara="1" wrap="square" lIns="91400" tIns="91400" rIns="91400" bIns="91400" anchor="b" anchorCtr="0">
            <a:normAutofit fontScale="90000"/>
          </a:bodyPr>
          <a:lstStyle/>
          <a:p>
            <a:pPr marL="0" marR="0" lvl="0" indent="0" algn="l" rtl="0">
              <a:lnSpc>
                <a:spcPct val="100000"/>
              </a:lnSpc>
              <a:spcBef>
                <a:spcPts val="0"/>
              </a:spcBef>
              <a:spcAft>
                <a:spcPts val="0"/>
              </a:spcAft>
              <a:buClr>
                <a:srgbClr val="000000"/>
              </a:buClr>
              <a:buSzPts val="2184"/>
              <a:buFont typeface="Helvetica Neue Light"/>
              <a:buNone/>
            </a:pPr>
            <a:r>
              <a:rPr lang="cs-CZ" sz="2184" dirty="0" err="1" smtClean="0"/>
              <a:t>Disclaimer</a:t>
            </a:r>
            <a:r>
              <a:rPr lang="cs-CZ" sz="2184" dirty="0" smtClean="0"/>
              <a:t>: </a:t>
            </a:r>
            <a:r>
              <a:rPr lang="en-US" sz="2184" dirty="0" smtClean="0"/>
              <a:t>The </a:t>
            </a:r>
            <a:r>
              <a:rPr lang="en-US" sz="2184" dirty="0"/>
              <a:t>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dirty="0"/>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800" y="7181056"/>
            <a:ext cx="3199918" cy="12890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
          <p:cNvSpPr/>
          <p:nvPr/>
        </p:nvSpPr>
        <p:spPr>
          <a:xfrm>
            <a:off x="973915" y="7998418"/>
            <a:ext cx="11056971" cy="70247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163E40"/>
              </a:buClr>
              <a:buSzPts val="2100"/>
              <a:buFont typeface="Arial"/>
              <a:buNone/>
            </a:pPr>
            <a:r>
              <a:rPr lang="en-US" sz="2100" b="0" i="0" u="none" strike="noStrike" cap="none">
                <a:solidFill>
                  <a:srgbClr val="163E40"/>
                </a:solidFill>
                <a:latin typeface="Arial"/>
                <a:ea typeface="Arial"/>
                <a:cs typeface="Arial"/>
                <a:sym typeface="Arial"/>
              </a:rPr>
              <a:t>Renee Hobbs</a:t>
            </a:r>
            <a:endParaRPr/>
          </a:p>
          <a:p>
            <a:pPr marL="0" marR="0" lvl="0" indent="0" algn="ctr" rtl="0">
              <a:lnSpc>
                <a:spcPct val="100000"/>
              </a:lnSpc>
              <a:spcBef>
                <a:spcPts val="0"/>
              </a:spcBef>
              <a:spcAft>
                <a:spcPts val="0"/>
              </a:spcAft>
              <a:buClr>
                <a:srgbClr val="163E40"/>
              </a:buClr>
              <a:buSzPts val="2100"/>
              <a:buFont typeface="Arial"/>
              <a:buNone/>
            </a:pPr>
            <a:r>
              <a:rPr lang="en-US" sz="2100" b="0" i="0" u="none" strike="noStrike" cap="none">
                <a:solidFill>
                  <a:srgbClr val="163E40"/>
                </a:solidFill>
                <a:latin typeface="Arial"/>
                <a:ea typeface="Arial"/>
                <a:cs typeface="Arial"/>
                <a:sym typeface="Arial"/>
              </a:rPr>
              <a:t>Digital and Media Literacy Plan of Action                                                   </a:t>
            </a:r>
            <a:endParaRPr/>
          </a:p>
        </p:txBody>
      </p:sp>
      <p:sp>
        <p:nvSpPr>
          <p:cNvPr id="100" name="Google Shape;100;p4"/>
          <p:cNvSpPr txBox="1">
            <a:spLocks noGrp="1"/>
          </p:cNvSpPr>
          <p:nvPr>
            <p:ph type="title"/>
          </p:nvPr>
        </p:nvSpPr>
        <p:spPr>
          <a:xfrm>
            <a:off x="586058" y="3422553"/>
            <a:ext cx="11832604" cy="3896403"/>
          </a:xfrm>
          <a:prstGeom prst="rect">
            <a:avLst/>
          </a:prstGeom>
          <a:noFill/>
          <a:ln>
            <a:noFill/>
          </a:ln>
        </p:spPr>
        <p:txBody>
          <a:bodyPr spcFirstLastPara="1" wrap="square" lIns="50800" tIns="50800" rIns="50800" bIns="50800" anchor="b" anchorCtr="0">
            <a:normAutofit/>
          </a:bodyPr>
          <a:lstStyle/>
          <a:p>
            <a:pPr marL="0" marR="0" lvl="0" indent="0" algn="ctr" rtl="0">
              <a:lnSpc>
                <a:spcPct val="100000"/>
              </a:lnSpc>
              <a:spcBef>
                <a:spcPts val="0"/>
              </a:spcBef>
              <a:spcAft>
                <a:spcPts val="0"/>
              </a:spcAft>
              <a:buClr>
                <a:srgbClr val="163E40"/>
              </a:buClr>
              <a:buSzPts val="3800"/>
              <a:buFont typeface="Arial"/>
              <a:buNone/>
            </a:pPr>
            <a:r>
              <a:rPr lang="en-US" sz="3800">
                <a:solidFill>
                  <a:srgbClr val="163E40"/>
                </a:solidFill>
                <a:latin typeface="Arial"/>
                <a:ea typeface="Arial"/>
                <a:cs typeface="Arial"/>
                <a:sym typeface="Arial"/>
              </a:rPr>
              <a:t>“A CONSTELLATION OF LIFE SKILLS THAT ARE NECESSARY FOR FULL PARTICIPATION IN OUR MEDIA-SATURATED, INFORMATION-RICH SOCIETY.“ </a:t>
            </a:r>
            <a:endParaRPr/>
          </a:p>
        </p:txBody>
      </p:sp>
      <p:grpSp>
        <p:nvGrpSpPr>
          <p:cNvPr id="101" name="Google Shape;101;p4"/>
          <p:cNvGrpSpPr/>
          <p:nvPr/>
        </p:nvGrpSpPr>
        <p:grpSpPr>
          <a:xfrm>
            <a:off x="-128" y="1651"/>
            <a:ext cx="13005060" cy="7669441"/>
            <a:chOff x="-1" y="0"/>
            <a:chExt cx="13005058" cy="7669439"/>
          </a:xfrm>
        </p:grpSpPr>
        <p:pic>
          <p:nvPicPr>
            <p:cNvPr id="102" name="Google Shape;102;p4" descr="Google Shape;94;p18"/>
            <p:cNvPicPr preferRelativeResize="0"/>
            <p:nvPr/>
          </p:nvPicPr>
          <p:blipFill rotWithShape="1">
            <a:blip r:embed="rId3">
              <a:alphaModFix/>
            </a:blip>
            <a:srcRect l="327" t="61750" r="336"/>
            <a:stretch/>
          </p:blipFill>
          <p:spPr>
            <a:xfrm>
              <a:off x="-1" y="0"/>
              <a:ext cx="13004804" cy="3494295"/>
            </a:xfrm>
            <a:prstGeom prst="rect">
              <a:avLst/>
            </a:prstGeom>
            <a:noFill/>
            <a:ln>
              <a:noFill/>
            </a:ln>
          </p:spPr>
        </p:pic>
        <p:pic>
          <p:nvPicPr>
            <p:cNvPr id="103" name="Google Shape;103;p4" descr="Google Shape;95;p18"/>
            <p:cNvPicPr preferRelativeResize="0"/>
            <p:nvPr/>
          </p:nvPicPr>
          <p:blipFill rotWithShape="1">
            <a:blip r:embed="rId4">
              <a:alphaModFix/>
            </a:blip>
            <a:srcRect/>
            <a:stretch/>
          </p:blipFill>
          <p:spPr>
            <a:xfrm>
              <a:off x="253" y="6"/>
              <a:ext cx="13004804" cy="7669433"/>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5"/>
          <p:cNvSpPr txBox="1">
            <a:spLocks noGrp="1"/>
          </p:cNvSpPr>
          <p:nvPr>
            <p:ph type="title"/>
          </p:nvPr>
        </p:nvSpPr>
        <p:spPr>
          <a:xfrm>
            <a:off x="571498" y="534074"/>
            <a:ext cx="11861704" cy="1397103"/>
          </a:xfrm>
          <a:prstGeom prst="rect">
            <a:avLst/>
          </a:prstGeom>
          <a:noFill/>
          <a:ln>
            <a:noFill/>
          </a:ln>
        </p:spPr>
        <p:txBody>
          <a:bodyPr spcFirstLastPara="1" wrap="square" lIns="50800" tIns="50800" rIns="50800" bIns="50800" anchor="b" anchorCtr="0">
            <a:normAutofit/>
          </a:bodyPr>
          <a:lstStyle/>
          <a:p>
            <a:pPr marL="0" marR="0" lvl="0" indent="0" algn="l" rtl="0">
              <a:lnSpc>
                <a:spcPct val="100000"/>
              </a:lnSpc>
              <a:spcBef>
                <a:spcPts val="0"/>
              </a:spcBef>
              <a:spcAft>
                <a:spcPts val="0"/>
              </a:spcAft>
              <a:buClr>
                <a:srgbClr val="275664"/>
              </a:buClr>
              <a:buSzPts val="4200"/>
              <a:buFont typeface="Julius Sans One"/>
              <a:buNone/>
            </a:pPr>
            <a:r>
              <a:rPr lang="en-US">
                <a:solidFill>
                  <a:srgbClr val="275664"/>
                </a:solidFill>
                <a:latin typeface="Julius Sans One"/>
                <a:ea typeface="Julius Sans One"/>
                <a:cs typeface="Julius Sans One"/>
                <a:sym typeface="Julius Sans One"/>
              </a:rPr>
              <a:t>MIL Competencies:</a:t>
            </a:r>
            <a:endParaRPr/>
          </a:p>
        </p:txBody>
      </p:sp>
      <p:sp>
        <p:nvSpPr>
          <p:cNvPr id="109" name="Google Shape;109;p5"/>
          <p:cNvSpPr/>
          <p:nvPr/>
        </p:nvSpPr>
        <p:spPr>
          <a:xfrm>
            <a:off x="445543" y="3714865"/>
            <a:ext cx="12113704" cy="4978401"/>
          </a:xfrm>
          <a:prstGeom prst="rect">
            <a:avLst/>
          </a:prstGeom>
          <a:noFill/>
          <a:ln>
            <a:noFill/>
          </a:ln>
        </p:spPr>
        <p:txBody>
          <a:bodyPr spcFirstLastPara="1" wrap="square" lIns="50800" tIns="50800" rIns="50800" bIns="50800" anchor="b" anchorCtr="0">
            <a:spAutoFit/>
          </a:bodyPr>
          <a:lstStyle/>
          <a:p>
            <a:pPr marL="249377" marR="0" lvl="0" indent="-249377" algn="l" rtl="0">
              <a:lnSpc>
                <a:spcPct val="100000"/>
              </a:lnSpc>
              <a:spcBef>
                <a:spcPts val="0"/>
              </a:spcBef>
              <a:spcAft>
                <a:spcPts val="0"/>
              </a:spcAft>
              <a:buClr>
                <a:srgbClr val="163E40"/>
              </a:buClr>
              <a:buSzPts val="2000"/>
              <a:buFont typeface="Julius Sans One"/>
              <a:buAutoNum type="arabicPeriod"/>
            </a:pPr>
            <a:r>
              <a:rPr lang="en-US" sz="2000" b="0" i="0" u="none" strike="noStrike" cap="none">
                <a:solidFill>
                  <a:srgbClr val="163E40"/>
                </a:solidFill>
                <a:latin typeface="Julius Sans One"/>
                <a:ea typeface="Julius Sans One"/>
                <a:cs typeface="Julius Sans One"/>
                <a:sym typeface="Julius Sans One"/>
              </a:rPr>
              <a:t>Access Media and information: technical skills for accessing suitable media and information sources, </a:t>
            </a:r>
            <a:endParaRPr/>
          </a:p>
          <a:p>
            <a:pPr marL="0" marR="0" lvl="0" indent="0" algn="l" rtl="0">
              <a:lnSpc>
                <a:spcPct val="100000"/>
              </a:lnSpc>
              <a:spcBef>
                <a:spcPts val="0"/>
              </a:spcBef>
              <a:spcAft>
                <a:spcPts val="0"/>
              </a:spcAft>
              <a:buClr>
                <a:srgbClr val="163E40"/>
              </a:buClr>
              <a:buSzPts val="2000"/>
              <a:buFont typeface="Julius Sans One"/>
              <a:buNone/>
            </a:pPr>
            <a:endParaRPr sz="2000" b="0" i="0" u="none" strike="noStrike" cap="none">
              <a:solidFill>
                <a:srgbClr val="163E40"/>
              </a:solidFill>
              <a:latin typeface="Julius Sans One"/>
              <a:ea typeface="Julius Sans One"/>
              <a:cs typeface="Julius Sans One"/>
              <a:sym typeface="Julius Sans One"/>
            </a:endParaRPr>
          </a:p>
          <a:p>
            <a:pPr marL="249380" marR="0" lvl="0" indent="-249380" algn="l" rtl="0">
              <a:lnSpc>
                <a:spcPct val="100000"/>
              </a:lnSpc>
              <a:spcBef>
                <a:spcPts val="0"/>
              </a:spcBef>
              <a:spcAft>
                <a:spcPts val="0"/>
              </a:spcAft>
              <a:buClr>
                <a:srgbClr val="163E40"/>
              </a:buClr>
              <a:buSzPts val="2000"/>
              <a:buFont typeface="Julius Sans One"/>
              <a:buAutoNum type="arabicPeriod"/>
            </a:pPr>
            <a:r>
              <a:rPr lang="en-US" sz="2000" b="0" i="0" u="none" strike="noStrike" cap="none">
                <a:solidFill>
                  <a:srgbClr val="163E40"/>
                </a:solidFill>
                <a:latin typeface="Julius Sans One"/>
                <a:ea typeface="Julius Sans One"/>
                <a:cs typeface="Julius Sans One"/>
                <a:sym typeface="Julius Sans One"/>
              </a:rPr>
              <a:t>Use media and information: ability to encode and decode content. </a:t>
            </a:r>
            <a:endParaRPr/>
          </a:p>
          <a:p>
            <a:pPr marL="0" marR="0" lvl="0" indent="0" algn="l" rtl="0">
              <a:lnSpc>
                <a:spcPct val="100000"/>
              </a:lnSpc>
              <a:spcBef>
                <a:spcPts val="0"/>
              </a:spcBef>
              <a:spcAft>
                <a:spcPts val="0"/>
              </a:spcAft>
              <a:buClr>
                <a:srgbClr val="163E40"/>
              </a:buClr>
              <a:buSzPts val="2000"/>
              <a:buFont typeface="Julius Sans One"/>
              <a:buNone/>
            </a:pPr>
            <a:endParaRPr sz="2000" b="0" i="0" u="none" strike="noStrike" cap="none">
              <a:solidFill>
                <a:srgbClr val="163E40"/>
              </a:solidFill>
              <a:latin typeface="Julius Sans One"/>
              <a:ea typeface="Julius Sans One"/>
              <a:cs typeface="Julius Sans One"/>
              <a:sym typeface="Julius Sans One"/>
            </a:endParaRPr>
          </a:p>
          <a:p>
            <a:pPr marL="249380" marR="0" lvl="0" indent="-249380" algn="l" rtl="0">
              <a:lnSpc>
                <a:spcPct val="100000"/>
              </a:lnSpc>
              <a:spcBef>
                <a:spcPts val="0"/>
              </a:spcBef>
              <a:spcAft>
                <a:spcPts val="0"/>
              </a:spcAft>
              <a:buClr>
                <a:srgbClr val="163E40"/>
              </a:buClr>
              <a:buSzPts val="2000"/>
              <a:buFont typeface="Julius Sans One"/>
              <a:buAutoNum type="arabicPeriod"/>
            </a:pPr>
            <a:r>
              <a:rPr lang="en-US" sz="2000" b="0" i="0" u="none" strike="noStrike" cap="none">
                <a:solidFill>
                  <a:srgbClr val="163E40"/>
                </a:solidFill>
                <a:latin typeface="Julius Sans One"/>
                <a:ea typeface="Julius Sans One"/>
                <a:cs typeface="Julius Sans One"/>
                <a:sym typeface="Julius Sans One"/>
              </a:rPr>
              <a:t>Analyse and Evaluate. Ability in comprehending messages and using critical thinking to judge the message quality, Accuracy, Credibility, Objectivity while considering potential effects or consequences of messages.</a:t>
            </a:r>
            <a:endParaRPr/>
          </a:p>
          <a:p>
            <a:pPr marL="0" marR="0" lvl="0" indent="0" algn="l" rtl="0">
              <a:lnSpc>
                <a:spcPct val="100000"/>
              </a:lnSpc>
              <a:spcBef>
                <a:spcPts val="0"/>
              </a:spcBef>
              <a:spcAft>
                <a:spcPts val="0"/>
              </a:spcAft>
              <a:buClr>
                <a:srgbClr val="163E40"/>
              </a:buClr>
              <a:buSzPts val="2000"/>
              <a:buFont typeface="Julius Sans One"/>
              <a:buNone/>
            </a:pPr>
            <a:endParaRPr sz="2000" b="0" i="0" u="none" strike="noStrike" cap="none">
              <a:solidFill>
                <a:srgbClr val="163E40"/>
              </a:solidFill>
              <a:latin typeface="Julius Sans One"/>
              <a:ea typeface="Julius Sans One"/>
              <a:cs typeface="Julius Sans One"/>
              <a:sym typeface="Julius Sans One"/>
            </a:endParaRPr>
          </a:p>
          <a:p>
            <a:pPr marL="249380" marR="0" lvl="0" indent="-249380" algn="l" rtl="0">
              <a:lnSpc>
                <a:spcPct val="100000"/>
              </a:lnSpc>
              <a:spcBef>
                <a:spcPts val="0"/>
              </a:spcBef>
              <a:spcAft>
                <a:spcPts val="0"/>
              </a:spcAft>
              <a:buClr>
                <a:srgbClr val="163E40"/>
              </a:buClr>
              <a:buSzPts val="2000"/>
              <a:buFont typeface="Julius Sans One"/>
              <a:buAutoNum type="arabicPeriod"/>
            </a:pPr>
            <a:r>
              <a:rPr lang="en-US" sz="2000" b="0" i="0" u="none" strike="noStrike" cap="none">
                <a:solidFill>
                  <a:srgbClr val="163E40"/>
                </a:solidFill>
                <a:latin typeface="Julius Sans One"/>
                <a:ea typeface="Julius Sans One"/>
                <a:cs typeface="Julius Sans One"/>
                <a:sym typeface="Julius Sans One"/>
              </a:rPr>
              <a:t>Create media messages.  Composing or generating content with awareness of purpose, audience and composition techniques; </a:t>
            </a:r>
            <a:endParaRPr/>
          </a:p>
          <a:p>
            <a:pPr marL="0" marR="0" lvl="0" indent="0" algn="l" rtl="0">
              <a:lnSpc>
                <a:spcPct val="100000"/>
              </a:lnSpc>
              <a:spcBef>
                <a:spcPts val="0"/>
              </a:spcBef>
              <a:spcAft>
                <a:spcPts val="0"/>
              </a:spcAft>
              <a:buClr>
                <a:srgbClr val="163E40"/>
              </a:buClr>
              <a:buSzPts val="2000"/>
              <a:buFont typeface="Julius Sans One"/>
              <a:buNone/>
            </a:pPr>
            <a:endParaRPr sz="2000" b="0" i="0" u="none" strike="noStrike" cap="none">
              <a:solidFill>
                <a:srgbClr val="163E40"/>
              </a:solidFill>
              <a:latin typeface="Julius Sans One"/>
              <a:ea typeface="Julius Sans One"/>
              <a:cs typeface="Julius Sans One"/>
              <a:sym typeface="Julius Sans One"/>
            </a:endParaRPr>
          </a:p>
          <a:p>
            <a:pPr marL="249380" marR="0" lvl="0" indent="-249380" algn="l" rtl="0">
              <a:lnSpc>
                <a:spcPct val="100000"/>
              </a:lnSpc>
              <a:spcBef>
                <a:spcPts val="0"/>
              </a:spcBef>
              <a:spcAft>
                <a:spcPts val="0"/>
              </a:spcAft>
              <a:buClr>
                <a:srgbClr val="163E40"/>
              </a:buClr>
              <a:buSzPts val="2000"/>
              <a:buFont typeface="Julius Sans One"/>
              <a:buAutoNum type="arabicPeriod"/>
            </a:pPr>
            <a:r>
              <a:rPr lang="en-US" sz="2000" b="0" i="0" u="none" strike="noStrike" cap="none">
                <a:solidFill>
                  <a:srgbClr val="163E40"/>
                </a:solidFill>
                <a:latin typeface="Julius Sans One"/>
                <a:ea typeface="Julius Sans One"/>
                <a:cs typeface="Julius Sans One"/>
                <a:sym typeface="Julius Sans One"/>
              </a:rPr>
              <a:t>Reflect on oneself social responsibility </a:t>
            </a:r>
            <a:endParaRPr/>
          </a:p>
          <a:p>
            <a:pPr marL="0" marR="0" lvl="0" indent="0" algn="l" rtl="0">
              <a:lnSpc>
                <a:spcPct val="100000"/>
              </a:lnSpc>
              <a:spcBef>
                <a:spcPts val="0"/>
              </a:spcBef>
              <a:spcAft>
                <a:spcPts val="0"/>
              </a:spcAft>
              <a:buClr>
                <a:srgbClr val="163E40"/>
              </a:buClr>
              <a:buSzPts val="2000"/>
              <a:buFont typeface="Julius Sans One"/>
              <a:buNone/>
            </a:pPr>
            <a:endParaRPr sz="2000" b="0" i="0" u="none" strike="noStrike" cap="none">
              <a:solidFill>
                <a:srgbClr val="163E40"/>
              </a:solidFill>
              <a:latin typeface="Julius Sans One"/>
              <a:ea typeface="Julius Sans One"/>
              <a:cs typeface="Julius Sans One"/>
              <a:sym typeface="Julius Sans One"/>
            </a:endParaRPr>
          </a:p>
          <a:p>
            <a:pPr marL="249380" marR="0" lvl="0" indent="-249380" algn="l" rtl="0">
              <a:lnSpc>
                <a:spcPct val="100000"/>
              </a:lnSpc>
              <a:spcBef>
                <a:spcPts val="0"/>
              </a:spcBef>
              <a:spcAft>
                <a:spcPts val="0"/>
              </a:spcAft>
              <a:buClr>
                <a:srgbClr val="163E40"/>
              </a:buClr>
              <a:buSzPts val="2000"/>
              <a:buFont typeface="Julius Sans One"/>
              <a:buAutoNum type="arabicPeriod"/>
            </a:pPr>
            <a:r>
              <a:rPr lang="en-US" sz="2000" b="0" i="0" u="none" strike="noStrike" cap="none">
                <a:solidFill>
                  <a:srgbClr val="163E40"/>
                </a:solidFill>
                <a:latin typeface="Julius Sans One"/>
                <a:ea typeface="Julius Sans One"/>
                <a:cs typeface="Julius Sans One"/>
                <a:sym typeface="Julius Sans One"/>
              </a:rPr>
              <a:t>Be an active citizens to contribute to social changes, working individually and collaboratively to share knowledge, using the power of communication and information to address problems  and participate  as a member of a community at local, regional, national and international levels..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6" descr="Google Shape;106;p20"/>
          <p:cNvPicPr preferRelativeResize="0"/>
          <p:nvPr/>
        </p:nvPicPr>
        <p:blipFill rotWithShape="1">
          <a:blip r:embed="rId3">
            <a:alphaModFix/>
          </a:blip>
          <a:srcRect/>
          <a:stretch/>
        </p:blipFill>
        <p:spPr>
          <a:xfrm>
            <a:off x="1401562" y="0"/>
            <a:ext cx="10201666" cy="9448804"/>
          </a:xfrm>
          <a:prstGeom prst="rect">
            <a:avLst/>
          </a:prstGeom>
          <a:noFill/>
          <a:ln>
            <a:noFill/>
          </a:ln>
        </p:spPr>
      </p:pic>
      <p:sp>
        <p:nvSpPr>
          <p:cNvPr id="115" name="Google Shape;115;p6"/>
          <p:cNvSpPr/>
          <p:nvPr/>
        </p:nvSpPr>
        <p:spPr>
          <a:xfrm>
            <a:off x="10545050" y="7776460"/>
            <a:ext cx="1971002" cy="483079"/>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 </a:t>
            </a:r>
            <a:r>
              <a:rPr lang="en-US" sz="1100" b="0" i="0" u="sng" strike="noStrike" cap="none">
                <a:solidFill>
                  <a:srgbClr val="0000FF"/>
                </a:solidFill>
                <a:latin typeface="Arial"/>
                <a:ea typeface="Arial"/>
                <a:cs typeface="Arial"/>
                <a:sym typeface="Aria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easel.ly</a:t>
            </a:r>
            <a:r>
              <a:rPr lang="en-US" sz="1100" b="0" i="0" u="none" strike="noStrike" cap="none">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Clr>
                <a:srgbClr val="0000FF"/>
              </a:buClr>
              <a:buSzPts val="1100"/>
              <a:buFont typeface="Arial"/>
              <a:buNone/>
            </a:pPr>
            <a:r>
              <a:rPr lang="en-US" sz="1100" b="1" i="0" u="sng" strike="noStrike" cap="none">
                <a:solidFill>
                  <a:srgbClr val="0000FF"/>
                </a:solidFill>
                <a:latin typeface="Arial"/>
                <a:ea typeface="Arial"/>
                <a:cs typeface="Arial"/>
                <a:sym typeface="Aria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https://www.easel.ly/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7"/>
          <p:cNvSpPr txBox="1">
            <a:spLocks noGrp="1"/>
          </p:cNvSpPr>
          <p:nvPr>
            <p:ph type="title"/>
          </p:nvPr>
        </p:nvSpPr>
        <p:spPr>
          <a:xfrm>
            <a:off x="571500" y="3289300"/>
            <a:ext cx="11861800" cy="3175000"/>
          </a:xfrm>
          <a:prstGeom prst="rect">
            <a:avLst/>
          </a:prstGeom>
          <a:noFill/>
          <a:ln>
            <a:noFill/>
          </a:ln>
        </p:spPr>
        <p:txBody>
          <a:bodyPr spcFirstLastPara="1" wrap="square" lIns="91400" tIns="91400" rIns="91400" bIns="91400" anchor="ctr" anchorCtr="0">
            <a:normAutofit/>
          </a:bodyPr>
          <a:lstStyle/>
          <a:p>
            <a:pPr marL="0" lvl="0" indent="0" algn="l" rtl="0">
              <a:lnSpc>
                <a:spcPct val="100000"/>
              </a:lnSpc>
              <a:spcBef>
                <a:spcPts val="0"/>
              </a:spcBef>
              <a:spcAft>
                <a:spcPts val="0"/>
              </a:spcAft>
              <a:buClr>
                <a:srgbClr val="000000"/>
              </a:buClr>
              <a:buSzPts val="4200"/>
              <a:buFont typeface="Helvetica Neue Light"/>
              <a:buNone/>
            </a:pPr>
            <a:r>
              <a:rPr lang="en-US" sz="4200" b="0" i="0" u="none" strike="noStrike" cap="none">
                <a:solidFill>
                  <a:srgbClr val="000000"/>
                </a:solidFill>
                <a:latin typeface="Helvetica Neue Light"/>
                <a:ea typeface="Helvetica Neue Light"/>
                <a:cs typeface="Helvetica Neue Light"/>
                <a:sym typeface="Helvetica Neue Light"/>
              </a:rPr>
              <a:t>Camera technique</a:t>
            </a:r>
            <a:endParaRPr/>
          </a:p>
          <a:p>
            <a:pPr marL="0" lvl="0" indent="0" algn="l" rtl="0">
              <a:lnSpc>
                <a:spcPct val="100000"/>
              </a:lnSpc>
              <a:spcBef>
                <a:spcPts val="0"/>
              </a:spcBef>
              <a:spcAft>
                <a:spcPts val="0"/>
              </a:spcAft>
              <a:buClr>
                <a:srgbClr val="000000"/>
              </a:buClr>
              <a:buSzPts val="4200"/>
              <a:buFont typeface="Helvetica Neue Light"/>
              <a:buNone/>
            </a:pPr>
            <a:r>
              <a:rPr lang="en-US" sz="4200" b="0" i="0" u="none" strike="noStrike" cap="none">
                <a:solidFill>
                  <a:srgbClr val="000000"/>
                </a:solidFill>
                <a:latin typeface="Helvetica Neue Light"/>
                <a:ea typeface="Helvetica Neue Light"/>
                <a:cs typeface="Helvetica Neue Light"/>
                <a:sym typeface="Helvetica Neue Light"/>
              </a:rPr>
              <a:t>Types of shots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8" descr="Google Shape;145;p23"/>
          <p:cNvPicPr preferRelativeResize="0"/>
          <p:nvPr/>
        </p:nvPicPr>
        <p:blipFill rotWithShape="1">
          <a:blip r:embed="rId3">
            <a:alphaModFix/>
          </a:blip>
          <a:srcRect/>
          <a:stretch/>
        </p:blipFill>
        <p:spPr>
          <a:xfrm rot="-5400238" flipH="1">
            <a:off x="-30620" y="-71865"/>
            <a:ext cx="9897242" cy="9897245"/>
          </a:xfrm>
          <a:prstGeom prst="rect">
            <a:avLst/>
          </a:prstGeom>
          <a:noFill/>
          <a:ln>
            <a:noFill/>
          </a:ln>
        </p:spPr>
      </p:pic>
      <p:sp>
        <p:nvSpPr>
          <p:cNvPr id="126" name="Google Shape;126;p8"/>
          <p:cNvSpPr txBox="1">
            <a:spLocks noGrp="1"/>
          </p:cNvSpPr>
          <p:nvPr>
            <p:ph type="title" idx="4294967295"/>
          </p:nvPr>
        </p:nvSpPr>
        <p:spPr>
          <a:xfrm>
            <a:off x="3146130" y="2316551"/>
            <a:ext cx="11861703" cy="3174902"/>
          </a:xfrm>
          <a:prstGeom prst="rect">
            <a:avLst/>
          </a:prstGeom>
          <a:noFill/>
          <a:ln>
            <a:noFill/>
          </a:ln>
        </p:spPr>
        <p:txBody>
          <a:bodyPr spcFirstLastPara="1" wrap="square" lIns="50800" tIns="50800" rIns="50800" bIns="50800" anchor="b" anchorCtr="0">
            <a:normAutofit/>
          </a:bodyPr>
          <a:lstStyle/>
          <a:p>
            <a:pPr marL="0" marR="0" lvl="0" indent="0" algn="l" rtl="0">
              <a:lnSpc>
                <a:spcPct val="100000"/>
              </a:lnSpc>
              <a:spcBef>
                <a:spcPts val="0"/>
              </a:spcBef>
              <a:spcAft>
                <a:spcPts val="0"/>
              </a:spcAft>
              <a:buClr>
                <a:srgbClr val="163E40"/>
              </a:buClr>
              <a:buSzPts val="4200"/>
              <a:buFont typeface="Julius Sans One"/>
              <a:buNone/>
            </a:pPr>
            <a:r>
              <a:rPr lang="en-US">
                <a:solidFill>
                  <a:srgbClr val="163E40"/>
                </a:solidFill>
                <a:latin typeface="Julius Sans One"/>
                <a:ea typeface="Julius Sans One"/>
                <a:cs typeface="Julius Sans One"/>
                <a:sym typeface="Julius Sans One"/>
              </a:rPr>
              <a:t>ONE SHOT </a:t>
            </a:r>
            <a:endParaRPr/>
          </a:p>
        </p:txBody>
      </p:sp>
      <p:pic>
        <p:nvPicPr>
          <p:cNvPr id="127" name="Google Shape;127;p8" descr="Irina .mp4Google Shape;147;p23">
            <a:hlinkClick r:id="rId4"/>
          </p:cNvPr>
          <p:cNvPicPr preferRelativeResize="0"/>
          <p:nvPr/>
        </p:nvPicPr>
        <p:blipFill rotWithShape="1">
          <a:blip r:embed="rId5">
            <a:alphaModFix/>
          </a:blip>
          <a:srcRect/>
          <a:stretch/>
        </p:blipFill>
        <p:spPr>
          <a:xfrm>
            <a:off x="8359226" y="3289348"/>
            <a:ext cx="4233202" cy="31749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9" descr="Google Shape;152;p24"/>
          <p:cNvPicPr preferRelativeResize="0"/>
          <p:nvPr/>
        </p:nvPicPr>
        <p:blipFill rotWithShape="1">
          <a:blip r:embed="rId3">
            <a:alphaModFix/>
          </a:blip>
          <a:srcRect l="22355" t="10625" r="21863" b="13785"/>
          <a:stretch/>
        </p:blipFill>
        <p:spPr>
          <a:xfrm>
            <a:off x="2809473" y="4192668"/>
            <a:ext cx="9831437" cy="5159853"/>
          </a:xfrm>
          <a:prstGeom prst="rect">
            <a:avLst/>
          </a:prstGeom>
          <a:noFill/>
          <a:ln>
            <a:noFill/>
          </a:ln>
        </p:spPr>
      </p:pic>
      <p:sp>
        <p:nvSpPr>
          <p:cNvPr id="133" name="Google Shape;133;p9"/>
          <p:cNvSpPr/>
          <p:nvPr/>
        </p:nvSpPr>
        <p:spPr>
          <a:xfrm>
            <a:off x="321050" y="3984973"/>
            <a:ext cx="6343800" cy="728949"/>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163E40"/>
              </a:buClr>
              <a:buSzPts val="3600"/>
              <a:buFont typeface="Julius Sans One"/>
              <a:buNone/>
            </a:pPr>
            <a:r>
              <a:rPr lang="en-US" sz="3600" b="0" i="0" u="none" strike="noStrike" cap="none">
                <a:solidFill>
                  <a:srgbClr val="163E40"/>
                </a:solidFill>
                <a:latin typeface="Julius Sans One"/>
                <a:ea typeface="Julius Sans One"/>
                <a:cs typeface="Julius Sans One"/>
                <a:sym typeface="Julius Sans One"/>
              </a:rPr>
              <a:t>BUILDING BLOCKS</a:t>
            </a:r>
            <a:endParaRPr/>
          </a:p>
        </p:txBody>
      </p:sp>
    </p:spTree>
  </p:cSld>
  <p:clrMapOvr>
    <a:masterClrMapping/>
  </p:clrMapOvr>
</p:sld>
</file>

<file path=ppt/theme/theme1.xml><?xml version="1.0" encoding="utf-8"?>
<a:theme xmlns:a="http://schemas.openxmlformats.org/drawingml/2006/main" name="ModernPortfolio">
  <a:themeElements>
    <a:clrScheme name="ModernPortfolio">
      <a:dk1>
        <a:srgbClr val="000000"/>
      </a:dk1>
      <a:lt1>
        <a:srgbClr val="FFFFFF"/>
      </a:lt1>
      <a:dk2>
        <a:srgbClr val="A7A7A7"/>
      </a:dk2>
      <a:lt2>
        <a:srgbClr val="535353"/>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A7A7A7"/>
      </a:dk2>
      <a:lt2>
        <a:srgbClr val="535353"/>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417</Words>
  <Application>Microsoft Office PowerPoint</Application>
  <PresentationFormat>Vlastní</PresentationFormat>
  <Paragraphs>74</Paragraphs>
  <Slides>36</Slides>
  <Notes>36</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36</vt:i4>
      </vt:variant>
    </vt:vector>
  </HeadingPairs>
  <TitlesOfParts>
    <vt:vector size="45" baseType="lpstr">
      <vt:lpstr>Arial</vt:lpstr>
      <vt:lpstr>Times New Roman</vt:lpstr>
      <vt:lpstr>Julius Sans One</vt:lpstr>
      <vt:lpstr>Lucida Sans</vt:lpstr>
      <vt:lpstr>Palatino Linotype</vt:lpstr>
      <vt:lpstr>Helvetica Neue</vt:lpstr>
      <vt:lpstr>Helvetica Neue Light</vt:lpstr>
      <vt:lpstr>Cambria</vt:lpstr>
      <vt:lpstr>ModernPortfolio</vt:lpstr>
      <vt:lpstr>WISE AND INVENTIVE ScreenAgers</vt:lpstr>
      <vt:lpstr>Prezentace aplikace PowerPoint</vt:lpstr>
      <vt:lpstr>FROM USER PROTECTION TO USER EMPOWERMENT</vt:lpstr>
      <vt:lpstr>“A CONSTELLATION OF LIFE SKILLS THAT ARE NECESSARY FOR FULL PARTICIPATION IN OUR MEDIA-SATURATED, INFORMATION-RICH SOCIETY.“ </vt:lpstr>
      <vt:lpstr>MIL Competencies:</vt:lpstr>
      <vt:lpstr>Prezentace aplikace PowerPoint</vt:lpstr>
      <vt:lpstr>Camera technique Types of shots</vt:lpstr>
      <vt:lpstr>ONE SHOT </vt:lpstr>
      <vt:lpstr>Prezentace aplikace PowerPoint</vt:lpstr>
      <vt:lpstr>Prezentace aplikace PowerPoint</vt:lpstr>
      <vt:lpstr>EXTREME LONG AND WIDE SHOT  </vt:lpstr>
      <vt:lpstr>LONG AND WIDE SHOT </vt:lpstr>
      <vt:lpstr>MID SHOT </vt:lpstr>
      <vt:lpstr>CLOSE UP </vt:lpstr>
      <vt:lpstr>MEDIUM  LONG SHOT </vt:lpstr>
      <vt:lpstr>EXTREME CLOSE UP </vt:lpstr>
      <vt:lpstr>CUT IN  </vt:lpstr>
      <vt:lpstr>Over the shoulder</vt:lpstr>
      <vt:lpstr>SHOT SIZE  &amp;  CREATIVE WRITING </vt:lpstr>
      <vt:lpstr>Camera Positions</vt:lpstr>
      <vt:lpstr>TOP SHOT/BIRD’S EYE VIEW </vt:lpstr>
      <vt:lpstr>WORM’S EYE VIEW</vt:lpstr>
      <vt:lpstr>LOW ANGLE  </vt:lpstr>
      <vt:lpstr>HIGH ANGLE  </vt:lpstr>
      <vt:lpstr>EYE LEVEL </vt:lpstr>
      <vt:lpstr>CAMERA MOVEMENTS </vt:lpstr>
      <vt:lpstr>              SOUND      </vt:lpstr>
      <vt:lpstr>Prezentace aplikace PowerPoint</vt:lpstr>
      <vt:lpstr>Prezentace aplikace PowerPoint</vt:lpstr>
      <vt:lpstr>Prezentace aplikace PowerPoint</vt:lpstr>
      <vt:lpstr>Prezentace aplikace PowerPoint</vt:lpstr>
      <vt:lpstr>THINK</vt:lpstr>
      <vt:lpstr>Prezentace aplikace PowerPoint</vt:lpstr>
      <vt:lpstr>Prezentace aplikace PowerPoint</vt:lpstr>
      <vt:lpstr>THANK YOU!! </vt:lpstr>
      <vt:lpstr>Disclaimer: The European Commission support for the production of this publication does not constitute an endorsement of the contents which reflects the views only of the authors, and the Commission cannot be held responsi­ble for any use which may be made of the information contained therein.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WISE AND INVENTIVE ScreenAgers</dc:title>
  <dc:creator>Dembicka</dc:creator>
  <cp:lastModifiedBy>Dembicka</cp:lastModifiedBy>
  <cp:revision>3</cp:revision>
  <dcterms:modified xsi:type="dcterms:W3CDTF">2021-01-23T13:35:18Z</dcterms:modified>
</cp:coreProperties>
</file>