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65" r:id="rId4"/>
    <p:sldId id="263" r:id="rId5"/>
    <p:sldId id="258" r:id="rId6"/>
    <p:sldId id="259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BD376-8CF2-4981-841D-092D147B1E9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90AC487-8032-4C9B-96EA-48D16EBB7023}">
      <dgm:prSet phldrT="[Text]" custT="1"/>
      <dgm:spPr/>
      <dgm:t>
        <a:bodyPr/>
        <a:lstStyle/>
        <a:p>
          <a:r>
            <a:rPr lang="cs-CZ" sz="1600" dirty="0" smtClean="0">
              <a:latin typeface="Segoe UI" panose="020B0502040204020203" pitchFamily="34" charset="0"/>
              <a:cs typeface="Segoe UI" panose="020B0502040204020203" pitchFamily="34" charset="0"/>
            </a:rPr>
            <a:t>Mezihvězdné mračno s </a:t>
          </a:r>
          <a:r>
            <a:rPr lang="cs-CZ" sz="1600" dirty="0" err="1" smtClean="0">
              <a:latin typeface="Segoe UI" panose="020B0502040204020203" pitchFamily="34" charset="0"/>
              <a:cs typeface="Segoe UI" panose="020B0502040204020203" pitchFamily="34" charset="0"/>
            </a:rPr>
            <a:t>protohvězdou</a:t>
          </a:r>
          <a:endParaRPr lang="cs-CZ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B6404B0-48A4-4910-BC61-DEB094EFE9D2}" type="parTrans" cxnId="{ADBED129-F0F8-405E-AEAA-1F4E4E1B3F3F}">
      <dgm:prSet/>
      <dgm:spPr/>
      <dgm:t>
        <a:bodyPr/>
        <a:lstStyle/>
        <a:p>
          <a:endParaRPr lang="cs-CZ"/>
        </a:p>
      </dgm:t>
    </dgm:pt>
    <dgm:pt modelId="{193DEB60-0BCB-40B8-9225-A1C1955A3F21}" type="sibTrans" cxnId="{ADBED129-F0F8-405E-AEAA-1F4E4E1B3F3F}">
      <dgm:prSet/>
      <dgm:spPr/>
      <dgm:t>
        <a:bodyPr/>
        <a:lstStyle/>
        <a:p>
          <a:endParaRPr lang="cs-CZ"/>
        </a:p>
      </dgm:t>
    </dgm:pt>
    <dgm:pt modelId="{F53D0AC7-2DE2-42A1-AAC9-56D33F64FB34}">
      <dgm:prSet phldrT="[Text]" custT="1"/>
      <dgm:spPr/>
      <dgm:t>
        <a:bodyPr/>
        <a:lstStyle/>
        <a:p>
          <a:r>
            <a:rPr lang="cs-CZ" sz="1600" dirty="0" smtClean="0">
              <a:latin typeface="Segoe UI" panose="020B0502040204020203" pitchFamily="34" charset="0"/>
              <a:cs typeface="Segoe UI" panose="020B0502040204020203" pitchFamily="34" charset="0"/>
            </a:rPr>
            <a:t>Hvězda podobná slunci</a:t>
          </a:r>
          <a:endParaRPr lang="cs-CZ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E1EFACE-EA0A-4457-A2C0-EA2DCC66760E}" type="parTrans" cxnId="{F9FC7BF3-FBB6-45E6-8221-4CD0624332FD}">
      <dgm:prSet/>
      <dgm:spPr/>
      <dgm:t>
        <a:bodyPr/>
        <a:lstStyle/>
        <a:p>
          <a:endParaRPr lang="cs-CZ"/>
        </a:p>
      </dgm:t>
    </dgm:pt>
    <dgm:pt modelId="{9D2DBA6F-9EB0-439B-9668-19D427CE3DD8}" type="sibTrans" cxnId="{F9FC7BF3-FBB6-45E6-8221-4CD0624332FD}">
      <dgm:prSet/>
      <dgm:spPr/>
      <dgm:t>
        <a:bodyPr/>
        <a:lstStyle/>
        <a:p>
          <a:endParaRPr lang="cs-CZ"/>
        </a:p>
      </dgm:t>
    </dgm:pt>
    <dgm:pt modelId="{35C882D3-66D1-4B92-A678-9A3037981318}">
      <dgm:prSet phldrT="[Text]" custT="1"/>
      <dgm:spPr/>
      <dgm:t>
        <a:bodyPr/>
        <a:lstStyle/>
        <a:p>
          <a:r>
            <a:rPr lang="cs-CZ" sz="1600" dirty="0" smtClean="0">
              <a:latin typeface="Segoe UI" panose="020B0502040204020203" pitchFamily="34" charset="0"/>
              <a:cs typeface="Segoe UI" panose="020B0502040204020203" pitchFamily="34" charset="0"/>
            </a:rPr>
            <a:t>Velmi hmotná hvězda</a:t>
          </a:r>
          <a:endParaRPr lang="cs-CZ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A19AAF3-631D-4B4A-A46E-4AEBAADC9A46}" type="parTrans" cxnId="{4D465DC1-8871-4F56-8039-6ADD184C9493}">
      <dgm:prSet/>
      <dgm:spPr/>
      <dgm:t>
        <a:bodyPr/>
        <a:lstStyle/>
        <a:p>
          <a:endParaRPr lang="cs-CZ"/>
        </a:p>
      </dgm:t>
    </dgm:pt>
    <dgm:pt modelId="{0A7720E0-6186-4BDB-9A0D-D8DD7BF323BC}" type="sibTrans" cxnId="{4D465DC1-8871-4F56-8039-6ADD184C9493}">
      <dgm:prSet/>
      <dgm:spPr/>
      <dgm:t>
        <a:bodyPr/>
        <a:lstStyle/>
        <a:p>
          <a:endParaRPr lang="cs-CZ"/>
        </a:p>
      </dgm:t>
    </dgm:pt>
    <dgm:pt modelId="{3DD44A8A-8108-4570-B2DE-52E25B3EFF87}">
      <dgm:prSet custT="1"/>
      <dgm:spPr/>
      <dgm:t>
        <a:bodyPr/>
        <a:lstStyle/>
        <a:p>
          <a:r>
            <a:rPr lang="cs-CZ" sz="1600" dirty="0" smtClean="0">
              <a:latin typeface="Segoe UI" panose="020B0502040204020203" pitchFamily="34" charset="0"/>
              <a:cs typeface="Segoe UI" panose="020B0502040204020203" pitchFamily="34" charset="0"/>
            </a:rPr>
            <a:t>Červený obr</a:t>
          </a:r>
          <a:endParaRPr lang="cs-CZ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1371256-4300-4A3A-8E96-04BE42AD9507}" type="parTrans" cxnId="{B3CD18A7-606E-443A-BF63-529C2115C69A}">
      <dgm:prSet/>
      <dgm:spPr/>
      <dgm:t>
        <a:bodyPr/>
        <a:lstStyle/>
        <a:p>
          <a:endParaRPr lang="cs-CZ"/>
        </a:p>
      </dgm:t>
    </dgm:pt>
    <dgm:pt modelId="{BD909799-9D34-4871-B0D8-10DFE31D9AFB}" type="sibTrans" cxnId="{B3CD18A7-606E-443A-BF63-529C2115C69A}">
      <dgm:prSet/>
      <dgm:spPr/>
      <dgm:t>
        <a:bodyPr/>
        <a:lstStyle/>
        <a:p>
          <a:endParaRPr lang="cs-CZ"/>
        </a:p>
      </dgm:t>
    </dgm:pt>
    <dgm:pt modelId="{9293880B-4841-4059-A1BF-330C71EECFBD}">
      <dgm:prSet custT="1"/>
      <dgm:spPr/>
      <dgm:t>
        <a:bodyPr/>
        <a:lstStyle/>
        <a:p>
          <a:r>
            <a:rPr lang="cs-CZ" sz="1600" dirty="0" smtClean="0">
              <a:latin typeface="Segoe UI" panose="020B0502040204020203" pitchFamily="34" charset="0"/>
              <a:cs typeface="Segoe UI" panose="020B0502040204020203" pitchFamily="34" charset="0"/>
            </a:rPr>
            <a:t>Červený </a:t>
          </a:r>
          <a:r>
            <a:rPr lang="cs-CZ" sz="1600" dirty="0" err="1" smtClean="0">
              <a:latin typeface="Segoe UI" panose="020B0502040204020203" pitchFamily="34" charset="0"/>
              <a:cs typeface="Segoe UI" panose="020B0502040204020203" pitchFamily="34" charset="0"/>
            </a:rPr>
            <a:t>veleobr</a:t>
          </a:r>
          <a:endParaRPr lang="cs-CZ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4660C6-2766-443F-9689-FCBE88E5248D}" type="parTrans" cxnId="{037B7EC5-38DB-4B56-A7A7-65183AF0C039}">
      <dgm:prSet/>
      <dgm:spPr/>
      <dgm:t>
        <a:bodyPr/>
        <a:lstStyle/>
        <a:p>
          <a:endParaRPr lang="cs-CZ"/>
        </a:p>
      </dgm:t>
    </dgm:pt>
    <dgm:pt modelId="{2AD13903-8631-4407-BFE7-CFBA0914ECAB}" type="sibTrans" cxnId="{037B7EC5-38DB-4B56-A7A7-65183AF0C039}">
      <dgm:prSet/>
      <dgm:spPr/>
      <dgm:t>
        <a:bodyPr/>
        <a:lstStyle/>
        <a:p>
          <a:endParaRPr lang="cs-CZ"/>
        </a:p>
      </dgm:t>
    </dgm:pt>
    <dgm:pt modelId="{A96EC167-4BE8-412D-8C30-0FBC5D487BBF}">
      <dgm:prSet custT="1"/>
      <dgm:spPr/>
      <dgm:t>
        <a:bodyPr/>
        <a:lstStyle/>
        <a:p>
          <a:r>
            <a:rPr lang="cs-CZ" sz="1600" dirty="0" smtClean="0">
              <a:latin typeface="Segoe UI" panose="020B0502040204020203" pitchFamily="34" charset="0"/>
              <a:cs typeface="Segoe UI" panose="020B0502040204020203" pitchFamily="34" charset="0"/>
            </a:rPr>
            <a:t>Mlhovina</a:t>
          </a:r>
          <a:endParaRPr lang="cs-CZ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E24AF2-B1B5-4B34-A020-0A56186910CC}" type="parTrans" cxnId="{E586FC40-9867-4965-8E04-0235C01F2DA2}">
      <dgm:prSet/>
      <dgm:spPr/>
      <dgm:t>
        <a:bodyPr/>
        <a:lstStyle/>
        <a:p>
          <a:endParaRPr lang="cs-CZ"/>
        </a:p>
      </dgm:t>
    </dgm:pt>
    <dgm:pt modelId="{EC7726B0-5756-4F17-BECB-EA3844C27461}" type="sibTrans" cxnId="{E586FC40-9867-4965-8E04-0235C01F2DA2}">
      <dgm:prSet/>
      <dgm:spPr/>
      <dgm:t>
        <a:bodyPr/>
        <a:lstStyle/>
        <a:p>
          <a:endParaRPr lang="cs-CZ"/>
        </a:p>
      </dgm:t>
    </dgm:pt>
    <dgm:pt modelId="{3916D15D-CE58-44D4-89B9-E6AF8836895B}">
      <dgm:prSet custT="1"/>
      <dgm:spPr/>
      <dgm:t>
        <a:bodyPr/>
        <a:lstStyle/>
        <a:p>
          <a:r>
            <a:rPr lang="cs-CZ" sz="1600" dirty="0" smtClean="0">
              <a:latin typeface="Segoe UI" panose="020B0502040204020203" pitchFamily="34" charset="0"/>
              <a:cs typeface="Segoe UI" panose="020B0502040204020203" pitchFamily="34" charset="0"/>
            </a:rPr>
            <a:t>Supernova</a:t>
          </a:r>
          <a:endParaRPr lang="cs-CZ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985CD33-C5F1-47AD-BD6F-8FD83D3F9FA3}" type="parTrans" cxnId="{599809D7-1689-4A37-B5C1-6C79D46725FF}">
      <dgm:prSet/>
      <dgm:spPr/>
      <dgm:t>
        <a:bodyPr/>
        <a:lstStyle/>
        <a:p>
          <a:endParaRPr lang="cs-CZ"/>
        </a:p>
      </dgm:t>
    </dgm:pt>
    <dgm:pt modelId="{31D5A180-CDC3-4D6D-A2F0-0D38A55E1175}" type="sibTrans" cxnId="{599809D7-1689-4A37-B5C1-6C79D46725FF}">
      <dgm:prSet/>
      <dgm:spPr/>
      <dgm:t>
        <a:bodyPr/>
        <a:lstStyle/>
        <a:p>
          <a:endParaRPr lang="cs-CZ"/>
        </a:p>
      </dgm:t>
    </dgm:pt>
    <dgm:pt modelId="{269C8B3B-5A1D-4B37-95A3-FD6A25AAE4AA}">
      <dgm:prSet custT="1"/>
      <dgm:spPr/>
      <dgm:t>
        <a:bodyPr/>
        <a:lstStyle/>
        <a:p>
          <a:r>
            <a:rPr lang="cs-CZ" sz="1600" dirty="0" smtClean="0">
              <a:latin typeface="Segoe UI" panose="020B0502040204020203" pitchFamily="34" charset="0"/>
              <a:cs typeface="Segoe UI" panose="020B0502040204020203" pitchFamily="34" charset="0"/>
            </a:rPr>
            <a:t>Neutronová hvězda</a:t>
          </a:r>
          <a:endParaRPr lang="cs-CZ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0FECF9-85C3-4E31-BA35-970384C57D33}" type="parTrans" cxnId="{0F298C8E-093E-459B-B1DB-54495465523B}">
      <dgm:prSet/>
      <dgm:spPr/>
      <dgm:t>
        <a:bodyPr/>
        <a:lstStyle/>
        <a:p>
          <a:endParaRPr lang="cs-CZ"/>
        </a:p>
      </dgm:t>
    </dgm:pt>
    <dgm:pt modelId="{A1E4CCD7-FF61-4367-8370-1A19ECF395FC}" type="sibTrans" cxnId="{0F298C8E-093E-459B-B1DB-54495465523B}">
      <dgm:prSet/>
      <dgm:spPr/>
      <dgm:t>
        <a:bodyPr/>
        <a:lstStyle/>
        <a:p>
          <a:endParaRPr lang="cs-CZ"/>
        </a:p>
      </dgm:t>
    </dgm:pt>
    <dgm:pt modelId="{9A1A1E1B-7B40-422D-9510-756DF16EB4F3}">
      <dgm:prSet custT="1"/>
      <dgm:spPr/>
      <dgm:t>
        <a:bodyPr/>
        <a:lstStyle/>
        <a:p>
          <a:r>
            <a:rPr lang="cs-CZ" sz="1600" dirty="0" smtClean="0">
              <a:latin typeface="Segoe UI" panose="020B0502040204020203" pitchFamily="34" charset="0"/>
              <a:cs typeface="Segoe UI" panose="020B0502040204020203" pitchFamily="34" charset="0"/>
            </a:rPr>
            <a:t>Bílý</a:t>
          </a:r>
          <a:r>
            <a:rPr lang="cs-CZ" sz="1600" dirty="0" smtClean="0"/>
            <a:t> </a:t>
          </a:r>
          <a:r>
            <a:rPr lang="cs-CZ" sz="1600" dirty="0" smtClean="0">
              <a:latin typeface="Segoe UI" panose="020B0502040204020203" pitchFamily="34" charset="0"/>
              <a:cs typeface="Segoe UI" panose="020B0502040204020203" pitchFamily="34" charset="0"/>
            </a:rPr>
            <a:t>trpaslík</a:t>
          </a:r>
          <a:endParaRPr lang="cs-CZ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ECC42A6-2840-467D-9694-49BD1EF8B94E}" type="parTrans" cxnId="{6BF36A30-CF43-46D2-9CF6-E8E95C247BD3}">
      <dgm:prSet/>
      <dgm:spPr/>
      <dgm:t>
        <a:bodyPr/>
        <a:lstStyle/>
        <a:p>
          <a:endParaRPr lang="cs-CZ"/>
        </a:p>
      </dgm:t>
    </dgm:pt>
    <dgm:pt modelId="{7688F49D-75E8-463E-BBC2-729A5BE4D200}" type="sibTrans" cxnId="{6BF36A30-CF43-46D2-9CF6-E8E95C247BD3}">
      <dgm:prSet/>
      <dgm:spPr/>
      <dgm:t>
        <a:bodyPr/>
        <a:lstStyle/>
        <a:p>
          <a:endParaRPr lang="cs-CZ"/>
        </a:p>
      </dgm:t>
    </dgm:pt>
    <dgm:pt modelId="{A6A9D8FA-96AA-4F12-A447-B4E982398EA0}">
      <dgm:prSet custT="1"/>
      <dgm:spPr/>
      <dgm:t>
        <a:bodyPr/>
        <a:lstStyle/>
        <a:p>
          <a:r>
            <a:rPr lang="cs-CZ" sz="1600" dirty="0" smtClean="0">
              <a:latin typeface="Segoe UI" panose="020B0502040204020203" pitchFamily="34" charset="0"/>
              <a:cs typeface="Segoe UI" panose="020B0502040204020203" pitchFamily="34" charset="0"/>
            </a:rPr>
            <a:t>Černá díra</a:t>
          </a:r>
          <a:endParaRPr lang="cs-CZ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6A4018-595F-4A12-804C-81C8991E9138}" type="parTrans" cxnId="{6F9B42B8-F9DB-4DF9-81D2-7181750E14B8}">
      <dgm:prSet/>
      <dgm:spPr/>
      <dgm:t>
        <a:bodyPr/>
        <a:lstStyle/>
        <a:p>
          <a:endParaRPr lang="cs-CZ"/>
        </a:p>
      </dgm:t>
    </dgm:pt>
    <dgm:pt modelId="{8B57A568-C85A-41C7-8D07-3000B357EC31}" type="sibTrans" cxnId="{6F9B42B8-F9DB-4DF9-81D2-7181750E14B8}">
      <dgm:prSet/>
      <dgm:spPr/>
      <dgm:t>
        <a:bodyPr/>
        <a:lstStyle/>
        <a:p>
          <a:endParaRPr lang="cs-CZ"/>
        </a:p>
      </dgm:t>
    </dgm:pt>
    <dgm:pt modelId="{A1F299E3-E53A-418A-9E45-296052A63BF7}" type="pres">
      <dgm:prSet presAssocID="{DE0BD376-8CF2-4981-841D-092D147B1E9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4363DFC-1C0C-4353-8AF6-4F25D02C2B4D}" type="pres">
      <dgm:prSet presAssocID="{DE0BD376-8CF2-4981-841D-092D147B1E9A}" presName="hierFlow" presStyleCnt="0"/>
      <dgm:spPr/>
      <dgm:t>
        <a:bodyPr/>
        <a:lstStyle/>
        <a:p>
          <a:endParaRPr lang="cs-CZ"/>
        </a:p>
      </dgm:t>
    </dgm:pt>
    <dgm:pt modelId="{030285CF-DA1F-4AF1-993B-F5FB180C4BAD}" type="pres">
      <dgm:prSet presAssocID="{DE0BD376-8CF2-4981-841D-092D147B1E9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04BC582-44E4-4480-95E7-A7FFCC47B7B9}" type="pres">
      <dgm:prSet presAssocID="{990AC487-8032-4C9B-96EA-48D16EBB7023}" presName="Name14" presStyleCnt="0"/>
      <dgm:spPr/>
      <dgm:t>
        <a:bodyPr/>
        <a:lstStyle/>
        <a:p>
          <a:endParaRPr lang="cs-CZ"/>
        </a:p>
      </dgm:t>
    </dgm:pt>
    <dgm:pt modelId="{251FBB18-1D37-42FF-BBFE-3561B532786C}" type="pres">
      <dgm:prSet presAssocID="{990AC487-8032-4C9B-96EA-48D16EBB7023}" presName="level1Shape" presStyleLbl="node0" presStyleIdx="0" presStyleCnt="1" custScaleX="174419" custScaleY="13866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8ECBC7-8890-4674-8947-9569D1A11A73}" type="pres">
      <dgm:prSet presAssocID="{990AC487-8032-4C9B-96EA-48D16EBB7023}" presName="hierChild2" presStyleCnt="0"/>
      <dgm:spPr/>
      <dgm:t>
        <a:bodyPr/>
        <a:lstStyle/>
        <a:p>
          <a:endParaRPr lang="cs-CZ"/>
        </a:p>
      </dgm:t>
    </dgm:pt>
    <dgm:pt modelId="{026F18C6-F1A1-4D2A-A9DA-580E9905EAC3}" type="pres">
      <dgm:prSet presAssocID="{0E1EFACE-EA0A-4457-A2C0-EA2DCC66760E}" presName="Name19" presStyleLbl="parChTrans1D2" presStyleIdx="0" presStyleCnt="2"/>
      <dgm:spPr/>
      <dgm:t>
        <a:bodyPr/>
        <a:lstStyle/>
        <a:p>
          <a:endParaRPr lang="cs-CZ"/>
        </a:p>
      </dgm:t>
    </dgm:pt>
    <dgm:pt modelId="{062B5962-FAED-4A8E-8AC5-315180D64CFA}" type="pres">
      <dgm:prSet presAssocID="{F53D0AC7-2DE2-42A1-AAC9-56D33F64FB34}" presName="Name21" presStyleCnt="0"/>
      <dgm:spPr/>
      <dgm:t>
        <a:bodyPr/>
        <a:lstStyle/>
        <a:p>
          <a:endParaRPr lang="cs-CZ"/>
        </a:p>
      </dgm:t>
    </dgm:pt>
    <dgm:pt modelId="{DA5F78D3-BB53-4914-9A88-44C3EFA7A200}" type="pres">
      <dgm:prSet presAssocID="{F53D0AC7-2DE2-42A1-AAC9-56D33F64FB34}" presName="level2Shape" presStyleLbl="node2" presStyleIdx="0" presStyleCnt="2" custScaleX="121852" custScaleY="118055"/>
      <dgm:spPr/>
      <dgm:t>
        <a:bodyPr/>
        <a:lstStyle/>
        <a:p>
          <a:endParaRPr lang="cs-CZ"/>
        </a:p>
      </dgm:t>
    </dgm:pt>
    <dgm:pt modelId="{8D99E6E9-7324-4385-BADD-97902BBA263E}" type="pres">
      <dgm:prSet presAssocID="{F53D0AC7-2DE2-42A1-AAC9-56D33F64FB34}" presName="hierChild3" presStyleCnt="0"/>
      <dgm:spPr/>
      <dgm:t>
        <a:bodyPr/>
        <a:lstStyle/>
        <a:p>
          <a:endParaRPr lang="cs-CZ"/>
        </a:p>
      </dgm:t>
    </dgm:pt>
    <dgm:pt modelId="{C381B79E-C7F8-494D-86AF-E6E4688894FF}" type="pres">
      <dgm:prSet presAssocID="{D1371256-4300-4A3A-8E96-04BE42AD9507}" presName="Name19" presStyleLbl="parChTrans1D3" presStyleIdx="0" presStyleCnt="2"/>
      <dgm:spPr/>
      <dgm:t>
        <a:bodyPr/>
        <a:lstStyle/>
        <a:p>
          <a:endParaRPr lang="cs-CZ"/>
        </a:p>
      </dgm:t>
    </dgm:pt>
    <dgm:pt modelId="{9B81577F-9145-4EA7-AF1A-93BDB857F727}" type="pres">
      <dgm:prSet presAssocID="{3DD44A8A-8108-4570-B2DE-52E25B3EFF87}" presName="Name21" presStyleCnt="0"/>
      <dgm:spPr/>
      <dgm:t>
        <a:bodyPr/>
        <a:lstStyle/>
        <a:p>
          <a:endParaRPr lang="cs-CZ"/>
        </a:p>
      </dgm:t>
    </dgm:pt>
    <dgm:pt modelId="{AC3A6C01-CE0D-4F19-A0AD-8EED075FE41F}" type="pres">
      <dgm:prSet presAssocID="{3DD44A8A-8108-4570-B2DE-52E25B3EFF87}" presName="level2Shape" presStyleLbl="node3" presStyleIdx="0" presStyleCnt="2" custScaleX="127722" custScaleY="109816"/>
      <dgm:spPr/>
      <dgm:t>
        <a:bodyPr/>
        <a:lstStyle/>
        <a:p>
          <a:endParaRPr lang="cs-CZ"/>
        </a:p>
      </dgm:t>
    </dgm:pt>
    <dgm:pt modelId="{E268CE3B-B652-4119-A23B-9C7AAFE1F7A9}" type="pres">
      <dgm:prSet presAssocID="{3DD44A8A-8108-4570-B2DE-52E25B3EFF87}" presName="hierChild3" presStyleCnt="0"/>
      <dgm:spPr/>
      <dgm:t>
        <a:bodyPr/>
        <a:lstStyle/>
        <a:p>
          <a:endParaRPr lang="cs-CZ"/>
        </a:p>
      </dgm:t>
    </dgm:pt>
    <dgm:pt modelId="{592DE5DC-C72F-4915-A41A-B9D222DCA9B6}" type="pres">
      <dgm:prSet presAssocID="{EEE24AF2-B1B5-4B34-A020-0A56186910CC}" presName="Name19" presStyleLbl="parChTrans1D4" presStyleIdx="0" presStyleCnt="5"/>
      <dgm:spPr/>
      <dgm:t>
        <a:bodyPr/>
        <a:lstStyle/>
        <a:p>
          <a:endParaRPr lang="cs-CZ"/>
        </a:p>
      </dgm:t>
    </dgm:pt>
    <dgm:pt modelId="{7B4D95A1-69C3-4912-BA81-4B93ECE5564E}" type="pres">
      <dgm:prSet presAssocID="{A96EC167-4BE8-412D-8C30-0FBC5D487BBF}" presName="Name21" presStyleCnt="0"/>
      <dgm:spPr/>
      <dgm:t>
        <a:bodyPr/>
        <a:lstStyle/>
        <a:p>
          <a:endParaRPr lang="cs-CZ"/>
        </a:p>
      </dgm:t>
    </dgm:pt>
    <dgm:pt modelId="{87DCA0DD-3A51-412C-ADEE-7109576C3D07}" type="pres">
      <dgm:prSet presAssocID="{A96EC167-4BE8-412D-8C30-0FBC5D487BBF}" presName="level2Shape" presStyleLbl="node4" presStyleIdx="0" presStyleCnt="5" custScaleX="135619" custScaleY="122114"/>
      <dgm:spPr/>
      <dgm:t>
        <a:bodyPr/>
        <a:lstStyle/>
        <a:p>
          <a:endParaRPr lang="cs-CZ"/>
        </a:p>
      </dgm:t>
    </dgm:pt>
    <dgm:pt modelId="{1C184FC1-F6AD-49B3-BB63-83784F061997}" type="pres">
      <dgm:prSet presAssocID="{A96EC167-4BE8-412D-8C30-0FBC5D487BBF}" presName="hierChild3" presStyleCnt="0"/>
      <dgm:spPr/>
      <dgm:t>
        <a:bodyPr/>
        <a:lstStyle/>
        <a:p>
          <a:endParaRPr lang="cs-CZ"/>
        </a:p>
      </dgm:t>
    </dgm:pt>
    <dgm:pt modelId="{9BF42AA9-3A84-43E3-86C1-B84F153FC640}" type="pres">
      <dgm:prSet presAssocID="{CECC42A6-2840-467D-9694-49BD1EF8B94E}" presName="Name19" presStyleLbl="parChTrans1D4" presStyleIdx="1" presStyleCnt="5"/>
      <dgm:spPr/>
      <dgm:t>
        <a:bodyPr/>
        <a:lstStyle/>
        <a:p>
          <a:endParaRPr lang="cs-CZ"/>
        </a:p>
      </dgm:t>
    </dgm:pt>
    <dgm:pt modelId="{32530506-E5D4-4C9F-B92B-AB1D5E5AEBC7}" type="pres">
      <dgm:prSet presAssocID="{9A1A1E1B-7B40-422D-9510-756DF16EB4F3}" presName="Name21" presStyleCnt="0"/>
      <dgm:spPr/>
      <dgm:t>
        <a:bodyPr/>
        <a:lstStyle/>
        <a:p>
          <a:endParaRPr lang="cs-CZ"/>
        </a:p>
      </dgm:t>
    </dgm:pt>
    <dgm:pt modelId="{ED3021A7-5595-4CA1-80C7-C2DB39C61095}" type="pres">
      <dgm:prSet presAssocID="{9A1A1E1B-7B40-422D-9510-756DF16EB4F3}" presName="level2Shape" presStyleLbl="node4" presStyleIdx="1" presStyleCnt="5"/>
      <dgm:spPr/>
      <dgm:t>
        <a:bodyPr/>
        <a:lstStyle/>
        <a:p>
          <a:endParaRPr lang="cs-CZ"/>
        </a:p>
      </dgm:t>
    </dgm:pt>
    <dgm:pt modelId="{4CC4756A-D6E2-44EC-9A52-2053424DB1DE}" type="pres">
      <dgm:prSet presAssocID="{9A1A1E1B-7B40-422D-9510-756DF16EB4F3}" presName="hierChild3" presStyleCnt="0"/>
      <dgm:spPr/>
      <dgm:t>
        <a:bodyPr/>
        <a:lstStyle/>
        <a:p>
          <a:endParaRPr lang="cs-CZ"/>
        </a:p>
      </dgm:t>
    </dgm:pt>
    <dgm:pt modelId="{868592D0-F89C-4FEF-BC86-84809D4C917E}" type="pres">
      <dgm:prSet presAssocID="{6A19AAF3-631D-4B4A-A46E-4AEBAADC9A46}" presName="Name19" presStyleLbl="parChTrans1D2" presStyleIdx="1" presStyleCnt="2"/>
      <dgm:spPr/>
      <dgm:t>
        <a:bodyPr/>
        <a:lstStyle/>
        <a:p>
          <a:endParaRPr lang="cs-CZ"/>
        </a:p>
      </dgm:t>
    </dgm:pt>
    <dgm:pt modelId="{1479EA90-94E3-4ACF-8EC4-C8724CEF4B1F}" type="pres">
      <dgm:prSet presAssocID="{35C882D3-66D1-4B92-A678-9A3037981318}" presName="Name21" presStyleCnt="0"/>
      <dgm:spPr/>
      <dgm:t>
        <a:bodyPr/>
        <a:lstStyle/>
        <a:p>
          <a:endParaRPr lang="cs-CZ"/>
        </a:p>
      </dgm:t>
    </dgm:pt>
    <dgm:pt modelId="{BD1E3286-06C7-4F13-9E08-708FFEDD70F4}" type="pres">
      <dgm:prSet presAssocID="{35C882D3-66D1-4B92-A678-9A3037981318}" presName="level2Shape" presStyleLbl="node2" presStyleIdx="1" presStyleCnt="2" custScaleX="121700" custScaleY="112953"/>
      <dgm:spPr/>
      <dgm:t>
        <a:bodyPr/>
        <a:lstStyle/>
        <a:p>
          <a:endParaRPr lang="cs-CZ"/>
        </a:p>
      </dgm:t>
    </dgm:pt>
    <dgm:pt modelId="{F43A714E-190E-4998-A185-3CDE727BF5FD}" type="pres">
      <dgm:prSet presAssocID="{35C882D3-66D1-4B92-A678-9A3037981318}" presName="hierChild3" presStyleCnt="0"/>
      <dgm:spPr/>
      <dgm:t>
        <a:bodyPr/>
        <a:lstStyle/>
        <a:p>
          <a:endParaRPr lang="cs-CZ"/>
        </a:p>
      </dgm:t>
    </dgm:pt>
    <dgm:pt modelId="{3EA5A579-C784-4D14-88F9-2CA81FB38A06}" type="pres">
      <dgm:prSet presAssocID="{AE4660C6-2766-443F-9689-FCBE88E5248D}" presName="Name19" presStyleLbl="parChTrans1D3" presStyleIdx="1" presStyleCnt="2"/>
      <dgm:spPr/>
      <dgm:t>
        <a:bodyPr/>
        <a:lstStyle/>
        <a:p>
          <a:endParaRPr lang="cs-CZ"/>
        </a:p>
      </dgm:t>
    </dgm:pt>
    <dgm:pt modelId="{1352B352-C6A9-4EA7-805A-DC651194317F}" type="pres">
      <dgm:prSet presAssocID="{9293880B-4841-4059-A1BF-330C71EECFBD}" presName="Name21" presStyleCnt="0"/>
      <dgm:spPr/>
      <dgm:t>
        <a:bodyPr/>
        <a:lstStyle/>
        <a:p>
          <a:endParaRPr lang="cs-CZ"/>
        </a:p>
      </dgm:t>
    </dgm:pt>
    <dgm:pt modelId="{0BC91C92-37FD-4574-8204-F846E141460C}" type="pres">
      <dgm:prSet presAssocID="{9293880B-4841-4059-A1BF-330C71EECFBD}" presName="level2Shape" presStyleLbl="node3" presStyleIdx="1" presStyleCnt="2" custScaleX="134797" custScaleY="127453"/>
      <dgm:spPr/>
      <dgm:t>
        <a:bodyPr/>
        <a:lstStyle/>
        <a:p>
          <a:endParaRPr lang="cs-CZ"/>
        </a:p>
      </dgm:t>
    </dgm:pt>
    <dgm:pt modelId="{BF5FBA5A-944D-43F7-AAC6-A5505F572A91}" type="pres">
      <dgm:prSet presAssocID="{9293880B-4841-4059-A1BF-330C71EECFBD}" presName="hierChild3" presStyleCnt="0"/>
      <dgm:spPr/>
      <dgm:t>
        <a:bodyPr/>
        <a:lstStyle/>
        <a:p>
          <a:endParaRPr lang="cs-CZ"/>
        </a:p>
      </dgm:t>
    </dgm:pt>
    <dgm:pt modelId="{C3BD537E-54B4-40FD-9E0E-1454F4E5CC4A}" type="pres">
      <dgm:prSet presAssocID="{4985CD33-C5F1-47AD-BD6F-8FD83D3F9FA3}" presName="Name19" presStyleLbl="parChTrans1D4" presStyleIdx="2" presStyleCnt="5"/>
      <dgm:spPr/>
      <dgm:t>
        <a:bodyPr/>
        <a:lstStyle/>
        <a:p>
          <a:endParaRPr lang="cs-CZ"/>
        </a:p>
      </dgm:t>
    </dgm:pt>
    <dgm:pt modelId="{AEED7420-2536-4530-A979-443EFF6AA371}" type="pres">
      <dgm:prSet presAssocID="{3916D15D-CE58-44D4-89B9-E6AF8836895B}" presName="Name21" presStyleCnt="0"/>
      <dgm:spPr/>
      <dgm:t>
        <a:bodyPr/>
        <a:lstStyle/>
        <a:p>
          <a:endParaRPr lang="cs-CZ"/>
        </a:p>
      </dgm:t>
    </dgm:pt>
    <dgm:pt modelId="{121EDA6D-7464-46AD-8864-AA9887CCE675}" type="pres">
      <dgm:prSet presAssocID="{3916D15D-CE58-44D4-89B9-E6AF8836895B}" presName="level2Shape" presStyleLbl="node4" presStyleIdx="2" presStyleCnt="5" custScaleX="149365" custScaleY="113617"/>
      <dgm:spPr/>
      <dgm:t>
        <a:bodyPr/>
        <a:lstStyle/>
        <a:p>
          <a:endParaRPr lang="cs-CZ"/>
        </a:p>
      </dgm:t>
    </dgm:pt>
    <dgm:pt modelId="{B8B7B5E1-3E71-44BD-94C0-F64A3A988FDD}" type="pres">
      <dgm:prSet presAssocID="{3916D15D-CE58-44D4-89B9-E6AF8836895B}" presName="hierChild3" presStyleCnt="0"/>
      <dgm:spPr/>
      <dgm:t>
        <a:bodyPr/>
        <a:lstStyle/>
        <a:p>
          <a:endParaRPr lang="cs-CZ"/>
        </a:p>
      </dgm:t>
    </dgm:pt>
    <dgm:pt modelId="{949ABB05-B5FC-4AB1-B9C9-6B3B13853107}" type="pres">
      <dgm:prSet presAssocID="{270FECF9-85C3-4E31-BA35-970384C57D33}" presName="Name19" presStyleLbl="parChTrans1D4" presStyleIdx="3" presStyleCnt="5"/>
      <dgm:spPr/>
      <dgm:t>
        <a:bodyPr/>
        <a:lstStyle/>
        <a:p>
          <a:endParaRPr lang="cs-CZ"/>
        </a:p>
      </dgm:t>
    </dgm:pt>
    <dgm:pt modelId="{0F0478CE-D2BE-4D93-91EE-09AB58639843}" type="pres">
      <dgm:prSet presAssocID="{269C8B3B-5A1D-4B37-95A3-FD6A25AAE4AA}" presName="Name21" presStyleCnt="0"/>
      <dgm:spPr/>
      <dgm:t>
        <a:bodyPr/>
        <a:lstStyle/>
        <a:p>
          <a:endParaRPr lang="cs-CZ"/>
        </a:p>
      </dgm:t>
    </dgm:pt>
    <dgm:pt modelId="{A2A8949C-FDD4-4A18-AB2B-79E0E48F2E15}" type="pres">
      <dgm:prSet presAssocID="{269C8B3B-5A1D-4B37-95A3-FD6A25AAE4AA}" presName="level2Shape" presStyleLbl="node4" presStyleIdx="3" presStyleCnt="5" custScaleX="147702" custScaleY="141625"/>
      <dgm:spPr/>
      <dgm:t>
        <a:bodyPr/>
        <a:lstStyle/>
        <a:p>
          <a:endParaRPr lang="cs-CZ"/>
        </a:p>
      </dgm:t>
    </dgm:pt>
    <dgm:pt modelId="{ACC0D195-5ED3-4596-AD77-2B0C58D6BAA0}" type="pres">
      <dgm:prSet presAssocID="{269C8B3B-5A1D-4B37-95A3-FD6A25AAE4AA}" presName="hierChild3" presStyleCnt="0"/>
      <dgm:spPr/>
      <dgm:t>
        <a:bodyPr/>
        <a:lstStyle/>
        <a:p>
          <a:endParaRPr lang="cs-CZ"/>
        </a:p>
      </dgm:t>
    </dgm:pt>
    <dgm:pt modelId="{9CD6B650-E8F6-4D58-8EFF-A6CDAF9D571E}" type="pres">
      <dgm:prSet presAssocID="{FA6A4018-595F-4A12-804C-81C8991E9138}" presName="Name19" presStyleLbl="parChTrans1D4" presStyleIdx="4" presStyleCnt="5"/>
      <dgm:spPr/>
      <dgm:t>
        <a:bodyPr/>
        <a:lstStyle/>
        <a:p>
          <a:endParaRPr lang="cs-CZ"/>
        </a:p>
      </dgm:t>
    </dgm:pt>
    <dgm:pt modelId="{C70A4148-9AB5-4BC7-9F76-018C41FECF16}" type="pres">
      <dgm:prSet presAssocID="{A6A9D8FA-96AA-4F12-A447-B4E982398EA0}" presName="Name21" presStyleCnt="0"/>
      <dgm:spPr/>
      <dgm:t>
        <a:bodyPr/>
        <a:lstStyle/>
        <a:p>
          <a:endParaRPr lang="cs-CZ"/>
        </a:p>
      </dgm:t>
    </dgm:pt>
    <dgm:pt modelId="{E1FE27A6-9F8A-41FA-A6C0-227480C4D58F}" type="pres">
      <dgm:prSet presAssocID="{A6A9D8FA-96AA-4F12-A447-B4E982398EA0}" presName="level2Shape" presStyleLbl="node4" presStyleIdx="4" presStyleCnt="5" custScaleX="133436" custScaleY="126791"/>
      <dgm:spPr/>
      <dgm:t>
        <a:bodyPr/>
        <a:lstStyle/>
        <a:p>
          <a:endParaRPr lang="cs-CZ"/>
        </a:p>
      </dgm:t>
    </dgm:pt>
    <dgm:pt modelId="{411E3EED-87D6-45AB-8191-52AED6A54EDC}" type="pres">
      <dgm:prSet presAssocID="{A6A9D8FA-96AA-4F12-A447-B4E982398EA0}" presName="hierChild3" presStyleCnt="0"/>
      <dgm:spPr/>
      <dgm:t>
        <a:bodyPr/>
        <a:lstStyle/>
        <a:p>
          <a:endParaRPr lang="cs-CZ"/>
        </a:p>
      </dgm:t>
    </dgm:pt>
    <dgm:pt modelId="{A92A1CA5-A64E-439B-AEB1-96BA41DED462}" type="pres">
      <dgm:prSet presAssocID="{DE0BD376-8CF2-4981-841D-092D147B1E9A}" presName="bgShapesFlow" presStyleCnt="0"/>
      <dgm:spPr/>
      <dgm:t>
        <a:bodyPr/>
        <a:lstStyle/>
        <a:p>
          <a:endParaRPr lang="cs-CZ"/>
        </a:p>
      </dgm:t>
    </dgm:pt>
  </dgm:ptLst>
  <dgm:cxnLst>
    <dgm:cxn modelId="{599809D7-1689-4A37-B5C1-6C79D46725FF}" srcId="{9293880B-4841-4059-A1BF-330C71EECFBD}" destId="{3916D15D-CE58-44D4-89B9-E6AF8836895B}" srcOrd="0" destOrd="0" parTransId="{4985CD33-C5F1-47AD-BD6F-8FD83D3F9FA3}" sibTransId="{31D5A180-CDC3-4D6D-A2F0-0D38A55E1175}"/>
    <dgm:cxn modelId="{886915C4-FC2D-40B2-B76B-A539303C5E78}" type="presOf" srcId="{6A19AAF3-631D-4B4A-A46E-4AEBAADC9A46}" destId="{868592D0-F89C-4FEF-BC86-84809D4C917E}" srcOrd="0" destOrd="0" presId="urn:microsoft.com/office/officeart/2005/8/layout/hierarchy6"/>
    <dgm:cxn modelId="{459D0D88-4F2D-435C-ABE5-9B086A3784FB}" type="presOf" srcId="{35C882D3-66D1-4B92-A678-9A3037981318}" destId="{BD1E3286-06C7-4F13-9E08-708FFEDD70F4}" srcOrd="0" destOrd="0" presId="urn:microsoft.com/office/officeart/2005/8/layout/hierarchy6"/>
    <dgm:cxn modelId="{FB7285F4-764F-40A7-B81D-E04BDA9483D6}" type="presOf" srcId="{3DD44A8A-8108-4570-B2DE-52E25B3EFF87}" destId="{AC3A6C01-CE0D-4F19-A0AD-8EED075FE41F}" srcOrd="0" destOrd="0" presId="urn:microsoft.com/office/officeart/2005/8/layout/hierarchy6"/>
    <dgm:cxn modelId="{6BF36A30-CF43-46D2-9CF6-E8E95C247BD3}" srcId="{A96EC167-4BE8-412D-8C30-0FBC5D487BBF}" destId="{9A1A1E1B-7B40-422D-9510-756DF16EB4F3}" srcOrd="0" destOrd="0" parTransId="{CECC42A6-2840-467D-9694-49BD1EF8B94E}" sibTransId="{7688F49D-75E8-463E-BBC2-729A5BE4D200}"/>
    <dgm:cxn modelId="{3951E3F2-BA04-43BB-86CE-C7B6E75ABBDC}" type="presOf" srcId="{0E1EFACE-EA0A-4457-A2C0-EA2DCC66760E}" destId="{026F18C6-F1A1-4D2A-A9DA-580E9905EAC3}" srcOrd="0" destOrd="0" presId="urn:microsoft.com/office/officeart/2005/8/layout/hierarchy6"/>
    <dgm:cxn modelId="{1FE59407-2C2B-495E-927D-33F946C34E06}" type="presOf" srcId="{DE0BD376-8CF2-4981-841D-092D147B1E9A}" destId="{A1F299E3-E53A-418A-9E45-296052A63BF7}" srcOrd="0" destOrd="0" presId="urn:microsoft.com/office/officeart/2005/8/layout/hierarchy6"/>
    <dgm:cxn modelId="{B3CD18A7-606E-443A-BF63-529C2115C69A}" srcId="{F53D0AC7-2DE2-42A1-AAC9-56D33F64FB34}" destId="{3DD44A8A-8108-4570-B2DE-52E25B3EFF87}" srcOrd="0" destOrd="0" parTransId="{D1371256-4300-4A3A-8E96-04BE42AD9507}" sibTransId="{BD909799-9D34-4871-B0D8-10DFE31D9AFB}"/>
    <dgm:cxn modelId="{4B6FA689-408A-4A14-BF7C-3E5416FDA94A}" type="presOf" srcId="{3916D15D-CE58-44D4-89B9-E6AF8836895B}" destId="{121EDA6D-7464-46AD-8864-AA9887CCE675}" srcOrd="0" destOrd="0" presId="urn:microsoft.com/office/officeart/2005/8/layout/hierarchy6"/>
    <dgm:cxn modelId="{32702D3E-E0A2-42FE-8A82-65666895263C}" type="presOf" srcId="{9A1A1E1B-7B40-422D-9510-756DF16EB4F3}" destId="{ED3021A7-5595-4CA1-80C7-C2DB39C61095}" srcOrd="0" destOrd="0" presId="urn:microsoft.com/office/officeart/2005/8/layout/hierarchy6"/>
    <dgm:cxn modelId="{73C4EFCC-2130-45D8-9C09-1A85DAAA62E0}" type="presOf" srcId="{9293880B-4841-4059-A1BF-330C71EECFBD}" destId="{0BC91C92-37FD-4574-8204-F846E141460C}" srcOrd="0" destOrd="0" presId="urn:microsoft.com/office/officeart/2005/8/layout/hierarchy6"/>
    <dgm:cxn modelId="{037B7EC5-38DB-4B56-A7A7-65183AF0C039}" srcId="{35C882D3-66D1-4B92-A678-9A3037981318}" destId="{9293880B-4841-4059-A1BF-330C71EECFBD}" srcOrd="0" destOrd="0" parTransId="{AE4660C6-2766-443F-9689-FCBE88E5248D}" sibTransId="{2AD13903-8631-4407-BFE7-CFBA0914ECAB}"/>
    <dgm:cxn modelId="{8D20FC61-9109-4AB5-9CEB-9AB4B12F74A9}" type="presOf" srcId="{D1371256-4300-4A3A-8E96-04BE42AD9507}" destId="{C381B79E-C7F8-494D-86AF-E6E4688894FF}" srcOrd="0" destOrd="0" presId="urn:microsoft.com/office/officeart/2005/8/layout/hierarchy6"/>
    <dgm:cxn modelId="{0F298C8E-093E-459B-B1DB-54495465523B}" srcId="{3916D15D-CE58-44D4-89B9-E6AF8836895B}" destId="{269C8B3B-5A1D-4B37-95A3-FD6A25AAE4AA}" srcOrd="0" destOrd="0" parTransId="{270FECF9-85C3-4E31-BA35-970384C57D33}" sibTransId="{A1E4CCD7-FF61-4367-8370-1A19ECF395FC}"/>
    <dgm:cxn modelId="{F9FC7BF3-FBB6-45E6-8221-4CD0624332FD}" srcId="{990AC487-8032-4C9B-96EA-48D16EBB7023}" destId="{F53D0AC7-2DE2-42A1-AAC9-56D33F64FB34}" srcOrd="0" destOrd="0" parTransId="{0E1EFACE-EA0A-4457-A2C0-EA2DCC66760E}" sibTransId="{9D2DBA6F-9EB0-439B-9668-19D427CE3DD8}"/>
    <dgm:cxn modelId="{770E7CD9-678B-4140-B23D-3946A03ED468}" type="presOf" srcId="{AE4660C6-2766-443F-9689-FCBE88E5248D}" destId="{3EA5A579-C784-4D14-88F9-2CA81FB38A06}" srcOrd="0" destOrd="0" presId="urn:microsoft.com/office/officeart/2005/8/layout/hierarchy6"/>
    <dgm:cxn modelId="{47B5149C-6E53-40A4-84F9-2D7EACF8D92D}" type="presOf" srcId="{269C8B3B-5A1D-4B37-95A3-FD6A25AAE4AA}" destId="{A2A8949C-FDD4-4A18-AB2B-79E0E48F2E15}" srcOrd="0" destOrd="0" presId="urn:microsoft.com/office/officeart/2005/8/layout/hierarchy6"/>
    <dgm:cxn modelId="{B1EEFE96-B743-4D93-A59B-FFCB24BCFFA8}" type="presOf" srcId="{F53D0AC7-2DE2-42A1-AAC9-56D33F64FB34}" destId="{DA5F78D3-BB53-4914-9A88-44C3EFA7A200}" srcOrd="0" destOrd="0" presId="urn:microsoft.com/office/officeart/2005/8/layout/hierarchy6"/>
    <dgm:cxn modelId="{DF29EBB7-29AC-408A-90AF-6154ADBF339C}" type="presOf" srcId="{CECC42A6-2840-467D-9694-49BD1EF8B94E}" destId="{9BF42AA9-3A84-43E3-86C1-B84F153FC640}" srcOrd="0" destOrd="0" presId="urn:microsoft.com/office/officeart/2005/8/layout/hierarchy6"/>
    <dgm:cxn modelId="{6F9B42B8-F9DB-4DF9-81D2-7181750E14B8}" srcId="{3916D15D-CE58-44D4-89B9-E6AF8836895B}" destId="{A6A9D8FA-96AA-4F12-A447-B4E982398EA0}" srcOrd="1" destOrd="0" parTransId="{FA6A4018-595F-4A12-804C-81C8991E9138}" sibTransId="{8B57A568-C85A-41C7-8D07-3000B357EC31}"/>
    <dgm:cxn modelId="{7A5E74F1-CF66-47AB-9A7B-D46722A2CC7C}" type="presOf" srcId="{270FECF9-85C3-4E31-BA35-970384C57D33}" destId="{949ABB05-B5FC-4AB1-B9C9-6B3B13853107}" srcOrd="0" destOrd="0" presId="urn:microsoft.com/office/officeart/2005/8/layout/hierarchy6"/>
    <dgm:cxn modelId="{BD765159-3D60-468B-A202-C5D74F3BEB3D}" type="presOf" srcId="{A6A9D8FA-96AA-4F12-A447-B4E982398EA0}" destId="{E1FE27A6-9F8A-41FA-A6C0-227480C4D58F}" srcOrd="0" destOrd="0" presId="urn:microsoft.com/office/officeart/2005/8/layout/hierarchy6"/>
    <dgm:cxn modelId="{D0DE22D6-580F-49A1-AE78-007B209D9726}" type="presOf" srcId="{FA6A4018-595F-4A12-804C-81C8991E9138}" destId="{9CD6B650-E8F6-4D58-8EFF-A6CDAF9D571E}" srcOrd="0" destOrd="0" presId="urn:microsoft.com/office/officeart/2005/8/layout/hierarchy6"/>
    <dgm:cxn modelId="{E586FC40-9867-4965-8E04-0235C01F2DA2}" srcId="{3DD44A8A-8108-4570-B2DE-52E25B3EFF87}" destId="{A96EC167-4BE8-412D-8C30-0FBC5D487BBF}" srcOrd="0" destOrd="0" parTransId="{EEE24AF2-B1B5-4B34-A020-0A56186910CC}" sibTransId="{EC7726B0-5756-4F17-BECB-EA3844C27461}"/>
    <dgm:cxn modelId="{A2C75B53-2A47-4919-80E9-849F0D2100AE}" type="presOf" srcId="{4985CD33-C5F1-47AD-BD6F-8FD83D3F9FA3}" destId="{C3BD537E-54B4-40FD-9E0E-1454F4E5CC4A}" srcOrd="0" destOrd="0" presId="urn:microsoft.com/office/officeart/2005/8/layout/hierarchy6"/>
    <dgm:cxn modelId="{ADBED129-F0F8-405E-AEAA-1F4E4E1B3F3F}" srcId="{DE0BD376-8CF2-4981-841D-092D147B1E9A}" destId="{990AC487-8032-4C9B-96EA-48D16EBB7023}" srcOrd="0" destOrd="0" parTransId="{0B6404B0-48A4-4910-BC61-DEB094EFE9D2}" sibTransId="{193DEB60-0BCB-40B8-9225-A1C1955A3F21}"/>
    <dgm:cxn modelId="{FB3AE683-A9EE-4CFC-9A6C-280DC4EBAF50}" type="presOf" srcId="{A96EC167-4BE8-412D-8C30-0FBC5D487BBF}" destId="{87DCA0DD-3A51-412C-ADEE-7109576C3D07}" srcOrd="0" destOrd="0" presId="urn:microsoft.com/office/officeart/2005/8/layout/hierarchy6"/>
    <dgm:cxn modelId="{7914DD4A-0911-4577-8046-EA2E8F7B9ED6}" type="presOf" srcId="{990AC487-8032-4C9B-96EA-48D16EBB7023}" destId="{251FBB18-1D37-42FF-BBFE-3561B532786C}" srcOrd="0" destOrd="0" presId="urn:microsoft.com/office/officeart/2005/8/layout/hierarchy6"/>
    <dgm:cxn modelId="{C87CEB7D-305A-439E-9F0A-96A3D31017A0}" type="presOf" srcId="{EEE24AF2-B1B5-4B34-A020-0A56186910CC}" destId="{592DE5DC-C72F-4915-A41A-B9D222DCA9B6}" srcOrd="0" destOrd="0" presId="urn:microsoft.com/office/officeart/2005/8/layout/hierarchy6"/>
    <dgm:cxn modelId="{4D465DC1-8871-4F56-8039-6ADD184C9493}" srcId="{990AC487-8032-4C9B-96EA-48D16EBB7023}" destId="{35C882D3-66D1-4B92-A678-9A3037981318}" srcOrd="1" destOrd="0" parTransId="{6A19AAF3-631D-4B4A-A46E-4AEBAADC9A46}" sibTransId="{0A7720E0-6186-4BDB-9A0D-D8DD7BF323BC}"/>
    <dgm:cxn modelId="{55AF0DC8-D3FA-42B5-B45A-159ACAD9BC85}" type="presParOf" srcId="{A1F299E3-E53A-418A-9E45-296052A63BF7}" destId="{E4363DFC-1C0C-4353-8AF6-4F25D02C2B4D}" srcOrd="0" destOrd="0" presId="urn:microsoft.com/office/officeart/2005/8/layout/hierarchy6"/>
    <dgm:cxn modelId="{54DB2DCA-C8A7-487B-9AD2-D28764CB73DA}" type="presParOf" srcId="{E4363DFC-1C0C-4353-8AF6-4F25D02C2B4D}" destId="{030285CF-DA1F-4AF1-993B-F5FB180C4BAD}" srcOrd="0" destOrd="0" presId="urn:microsoft.com/office/officeart/2005/8/layout/hierarchy6"/>
    <dgm:cxn modelId="{B49A670B-3E56-49F8-8EE4-28565044B7F1}" type="presParOf" srcId="{030285CF-DA1F-4AF1-993B-F5FB180C4BAD}" destId="{004BC582-44E4-4480-95E7-A7FFCC47B7B9}" srcOrd="0" destOrd="0" presId="urn:microsoft.com/office/officeart/2005/8/layout/hierarchy6"/>
    <dgm:cxn modelId="{D53571CF-AB70-40B9-BA31-A910C7FD2B1B}" type="presParOf" srcId="{004BC582-44E4-4480-95E7-A7FFCC47B7B9}" destId="{251FBB18-1D37-42FF-BBFE-3561B532786C}" srcOrd="0" destOrd="0" presId="urn:microsoft.com/office/officeart/2005/8/layout/hierarchy6"/>
    <dgm:cxn modelId="{C5CD9A1E-8EB5-4754-A47D-2BBF8F666541}" type="presParOf" srcId="{004BC582-44E4-4480-95E7-A7FFCC47B7B9}" destId="{6D8ECBC7-8890-4674-8947-9569D1A11A73}" srcOrd="1" destOrd="0" presId="urn:microsoft.com/office/officeart/2005/8/layout/hierarchy6"/>
    <dgm:cxn modelId="{17B9F07A-139E-48EB-97C2-2AA8456462CA}" type="presParOf" srcId="{6D8ECBC7-8890-4674-8947-9569D1A11A73}" destId="{026F18C6-F1A1-4D2A-A9DA-580E9905EAC3}" srcOrd="0" destOrd="0" presId="urn:microsoft.com/office/officeart/2005/8/layout/hierarchy6"/>
    <dgm:cxn modelId="{21C4409D-8A8C-4177-8322-D8C015B3DA07}" type="presParOf" srcId="{6D8ECBC7-8890-4674-8947-9569D1A11A73}" destId="{062B5962-FAED-4A8E-8AC5-315180D64CFA}" srcOrd="1" destOrd="0" presId="urn:microsoft.com/office/officeart/2005/8/layout/hierarchy6"/>
    <dgm:cxn modelId="{A0C06AEF-BE2C-4AD5-8357-EF24303532E9}" type="presParOf" srcId="{062B5962-FAED-4A8E-8AC5-315180D64CFA}" destId="{DA5F78D3-BB53-4914-9A88-44C3EFA7A200}" srcOrd="0" destOrd="0" presId="urn:microsoft.com/office/officeart/2005/8/layout/hierarchy6"/>
    <dgm:cxn modelId="{B354C048-680E-4186-9AA7-3A34CA0C78C4}" type="presParOf" srcId="{062B5962-FAED-4A8E-8AC5-315180D64CFA}" destId="{8D99E6E9-7324-4385-BADD-97902BBA263E}" srcOrd="1" destOrd="0" presId="urn:microsoft.com/office/officeart/2005/8/layout/hierarchy6"/>
    <dgm:cxn modelId="{76FAFD1E-A4EE-4A20-BC34-81A679130608}" type="presParOf" srcId="{8D99E6E9-7324-4385-BADD-97902BBA263E}" destId="{C381B79E-C7F8-494D-86AF-E6E4688894FF}" srcOrd="0" destOrd="0" presId="urn:microsoft.com/office/officeart/2005/8/layout/hierarchy6"/>
    <dgm:cxn modelId="{26D200BF-3875-4803-B3F8-8F4296CFB031}" type="presParOf" srcId="{8D99E6E9-7324-4385-BADD-97902BBA263E}" destId="{9B81577F-9145-4EA7-AF1A-93BDB857F727}" srcOrd="1" destOrd="0" presId="urn:microsoft.com/office/officeart/2005/8/layout/hierarchy6"/>
    <dgm:cxn modelId="{1353432B-57A8-438F-8C39-219E8B409025}" type="presParOf" srcId="{9B81577F-9145-4EA7-AF1A-93BDB857F727}" destId="{AC3A6C01-CE0D-4F19-A0AD-8EED075FE41F}" srcOrd="0" destOrd="0" presId="urn:microsoft.com/office/officeart/2005/8/layout/hierarchy6"/>
    <dgm:cxn modelId="{3FB50DA4-A2AA-4F25-9037-CC1583CB56FF}" type="presParOf" srcId="{9B81577F-9145-4EA7-AF1A-93BDB857F727}" destId="{E268CE3B-B652-4119-A23B-9C7AAFE1F7A9}" srcOrd="1" destOrd="0" presId="urn:microsoft.com/office/officeart/2005/8/layout/hierarchy6"/>
    <dgm:cxn modelId="{7FC1AB45-8771-46BA-AA3E-CB22DBCA87DB}" type="presParOf" srcId="{E268CE3B-B652-4119-A23B-9C7AAFE1F7A9}" destId="{592DE5DC-C72F-4915-A41A-B9D222DCA9B6}" srcOrd="0" destOrd="0" presId="urn:microsoft.com/office/officeart/2005/8/layout/hierarchy6"/>
    <dgm:cxn modelId="{C08D3D76-55B6-4F1A-BE1E-11A53D11546B}" type="presParOf" srcId="{E268CE3B-B652-4119-A23B-9C7AAFE1F7A9}" destId="{7B4D95A1-69C3-4912-BA81-4B93ECE5564E}" srcOrd="1" destOrd="0" presId="urn:microsoft.com/office/officeart/2005/8/layout/hierarchy6"/>
    <dgm:cxn modelId="{6B716C1C-9FFE-4596-986B-A87EDE0AD607}" type="presParOf" srcId="{7B4D95A1-69C3-4912-BA81-4B93ECE5564E}" destId="{87DCA0DD-3A51-412C-ADEE-7109576C3D07}" srcOrd="0" destOrd="0" presId="urn:microsoft.com/office/officeart/2005/8/layout/hierarchy6"/>
    <dgm:cxn modelId="{0E2CB5BB-674D-41E2-98BA-23E6883877C8}" type="presParOf" srcId="{7B4D95A1-69C3-4912-BA81-4B93ECE5564E}" destId="{1C184FC1-F6AD-49B3-BB63-83784F061997}" srcOrd="1" destOrd="0" presId="urn:microsoft.com/office/officeart/2005/8/layout/hierarchy6"/>
    <dgm:cxn modelId="{24741FC8-C808-4A83-85AA-0AB1D24215C8}" type="presParOf" srcId="{1C184FC1-F6AD-49B3-BB63-83784F061997}" destId="{9BF42AA9-3A84-43E3-86C1-B84F153FC640}" srcOrd="0" destOrd="0" presId="urn:microsoft.com/office/officeart/2005/8/layout/hierarchy6"/>
    <dgm:cxn modelId="{7C35D0A5-C1A5-4401-9DCC-60ADE096A96E}" type="presParOf" srcId="{1C184FC1-F6AD-49B3-BB63-83784F061997}" destId="{32530506-E5D4-4C9F-B92B-AB1D5E5AEBC7}" srcOrd="1" destOrd="0" presId="urn:microsoft.com/office/officeart/2005/8/layout/hierarchy6"/>
    <dgm:cxn modelId="{40A8CDC3-3BC9-4CAC-90F2-718F4C3E69C6}" type="presParOf" srcId="{32530506-E5D4-4C9F-B92B-AB1D5E5AEBC7}" destId="{ED3021A7-5595-4CA1-80C7-C2DB39C61095}" srcOrd="0" destOrd="0" presId="urn:microsoft.com/office/officeart/2005/8/layout/hierarchy6"/>
    <dgm:cxn modelId="{BB81E0F6-2B4B-49FC-A1D8-EEEE0B2DB3E4}" type="presParOf" srcId="{32530506-E5D4-4C9F-B92B-AB1D5E5AEBC7}" destId="{4CC4756A-D6E2-44EC-9A52-2053424DB1DE}" srcOrd="1" destOrd="0" presId="urn:microsoft.com/office/officeart/2005/8/layout/hierarchy6"/>
    <dgm:cxn modelId="{FD4DDF52-FA8F-409D-BDD2-B70102B1BA64}" type="presParOf" srcId="{6D8ECBC7-8890-4674-8947-9569D1A11A73}" destId="{868592D0-F89C-4FEF-BC86-84809D4C917E}" srcOrd="2" destOrd="0" presId="urn:microsoft.com/office/officeart/2005/8/layout/hierarchy6"/>
    <dgm:cxn modelId="{2BF023CB-3F24-4FC9-B0D8-1B9B2016EB7A}" type="presParOf" srcId="{6D8ECBC7-8890-4674-8947-9569D1A11A73}" destId="{1479EA90-94E3-4ACF-8EC4-C8724CEF4B1F}" srcOrd="3" destOrd="0" presId="urn:microsoft.com/office/officeart/2005/8/layout/hierarchy6"/>
    <dgm:cxn modelId="{5ED20F34-3942-4D3F-BAE5-BCFEA5ADF182}" type="presParOf" srcId="{1479EA90-94E3-4ACF-8EC4-C8724CEF4B1F}" destId="{BD1E3286-06C7-4F13-9E08-708FFEDD70F4}" srcOrd="0" destOrd="0" presId="urn:microsoft.com/office/officeart/2005/8/layout/hierarchy6"/>
    <dgm:cxn modelId="{4B092ACC-1BE1-42C3-855E-78562F3F0DD8}" type="presParOf" srcId="{1479EA90-94E3-4ACF-8EC4-C8724CEF4B1F}" destId="{F43A714E-190E-4998-A185-3CDE727BF5FD}" srcOrd="1" destOrd="0" presId="urn:microsoft.com/office/officeart/2005/8/layout/hierarchy6"/>
    <dgm:cxn modelId="{5F69473D-723A-4D6A-9202-B61D46AE917F}" type="presParOf" srcId="{F43A714E-190E-4998-A185-3CDE727BF5FD}" destId="{3EA5A579-C784-4D14-88F9-2CA81FB38A06}" srcOrd="0" destOrd="0" presId="urn:microsoft.com/office/officeart/2005/8/layout/hierarchy6"/>
    <dgm:cxn modelId="{90ECBFCA-B8CB-4D24-A801-A097381C1B9A}" type="presParOf" srcId="{F43A714E-190E-4998-A185-3CDE727BF5FD}" destId="{1352B352-C6A9-4EA7-805A-DC651194317F}" srcOrd="1" destOrd="0" presId="urn:microsoft.com/office/officeart/2005/8/layout/hierarchy6"/>
    <dgm:cxn modelId="{748E019C-6124-424D-A40B-467CAAD24BBE}" type="presParOf" srcId="{1352B352-C6A9-4EA7-805A-DC651194317F}" destId="{0BC91C92-37FD-4574-8204-F846E141460C}" srcOrd="0" destOrd="0" presId="urn:microsoft.com/office/officeart/2005/8/layout/hierarchy6"/>
    <dgm:cxn modelId="{9F03CBBE-F5DD-47DF-A378-9EACDA635BB0}" type="presParOf" srcId="{1352B352-C6A9-4EA7-805A-DC651194317F}" destId="{BF5FBA5A-944D-43F7-AAC6-A5505F572A91}" srcOrd="1" destOrd="0" presId="urn:microsoft.com/office/officeart/2005/8/layout/hierarchy6"/>
    <dgm:cxn modelId="{E9D04AF3-1939-496E-84DF-3110D9EBFDE0}" type="presParOf" srcId="{BF5FBA5A-944D-43F7-AAC6-A5505F572A91}" destId="{C3BD537E-54B4-40FD-9E0E-1454F4E5CC4A}" srcOrd="0" destOrd="0" presId="urn:microsoft.com/office/officeart/2005/8/layout/hierarchy6"/>
    <dgm:cxn modelId="{3D3B1807-25B2-4858-BE0D-011D98342C0D}" type="presParOf" srcId="{BF5FBA5A-944D-43F7-AAC6-A5505F572A91}" destId="{AEED7420-2536-4530-A979-443EFF6AA371}" srcOrd="1" destOrd="0" presId="urn:microsoft.com/office/officeart/2005/8/layout/hierarchy6"/>
    <dgm:cxn modelId="{BE079A6D-30D3-469E-9D75-217FD37224E7}" type="presParOf" srcId="{AEED7420-2536-4530-A979-443EFF6AA371}" destId="{121EDA6D-7464-46AD-8864-AA9887CCE675}" srcOrd="0" destOrd="0" presId="urn:microsoft.com/office/officeart/2005/8/layout/hierarchy6"/>
    <dgm:cxn modelId="{4E9F3F3F-9997-4DA9-B415-EC0ED94D08AD}" type="presParOf" srcId="{AEED7420-2536-4530-A979-443EFF6AA371}" destId="{B8B7B5E1-3E71-44BD-94C0-F64A3A988FDD}" srcOrd="1" destOrd="0" presId="urn:microsoft.com/office/officeart/2005/8/layout/hierarchy6"/>
    <dgm:cxn modelId="{140576DC-BD78-4F49-BB0C-F7FE4CB5789C}" type="presParOf" srcId="{B8B7B5E1-3E71-44BD-94C0-F64A3A988FDD}" destId="{949ABB05-B5FC-4AB1-B9C9-6B3B13853107}" srcOrd="0" destOrd="0" presId="urn:microsoft.com/office/officeart/2005/8/layout/hierarchy6"/>
    <dgm:cxn modelId="{5A98CA85-4EBA-4EC6-A61B-1C6DD2D39786}" type="presParOf" srcId="{B8B7B5E1-3E71-44BD-94C0-F64A3A988FDD}" destId="{0F0478CE-D2BE-4D93-91EE-09AB58639843}" srcOrd="1" destOrd="0" presId="urn:microsoft.com/office/officeart/2005/8/layout/hierarchy6"/>
    <dgm:cxn modelId="{9794B93D-9468-4F40-BE20-33594409A3A2}" type="presParOf" srcId="{0F0478CE-D2BE-4D93-91EE-09AB58639843}" destId="{A2A8949C-FDD4-4A18-AB2B-79E0E48F2E15}" srcOrd="0" destOrd="0" presId="urn:microsoft.com/office/officeart/2005/8/layout/hierarchy6"/>
    <dgm:cxn modelId="{DCA0D6E6-F20E-4F3F-84EF-A03F320CEF07}" type="presParOf" srcId="{0F0478CE-D2BE-4D93-91EE-09AB58639843}" destId="{ACC0D195-5ED3-4596-AD77-2B0C58D6BAA0}" srcOrd="1" destOrd="0" presId="urn:microsoft.com/office/officeart/2005/8/layout/hierarchy6"/>
    <dgm:cxn modelId="{9A153C48-E42E-4918-B357-74384FEE8A1F}" type="presParOf" srcId="{B8B7B5E1-3E71-44BD-94C0-F64A3A988FDD}" destId="{9CD6B650-E8F6-4D58-8EFF-A6CDAF9D571E}" srcOrd="2" destOrd="0" presId="urn:microsoft.com/office/officeart/2005/8/layout/hierarchy6"/>
    <dgm:cxn modelId="{F8753A30-1A19-4418-9329-51B1723A941E}" type="presParOf" srcId="{B8B7B5E1-3E71-44BD-94C0-F64A3A988FDD}" destId="{C70A4148-9AB5-4BC7-9F76-018C41FECF16}" srcOrd="3" destOrd="0" presId="urn:microsoft.com/office/officeart/2005/8/layout/hierarchy6"/>
    <dgm:cxn modelId="{001246E0-7AB1-46DD-8089-28F2A0AF5193}" type="presParOf" srcId="{C70A4148-9AB5-4BC7-9F76-018C41FECF16}" destId="{E1FE27A6-9F8A-41FA-A6C0-227480C4D58F}" srcOrd="0" destOrd="0" presId="urn:microsoft.com/office/officeart/2005/8/layout/hierarchy6"/>
    <dgm:cxn modelId="{762907FA-45B8-4E14-8688-40FB85C27BE7}" type="presParOf" srcId="{C70A4148-9AB5-4BC7-9F76-018C41FECF16}" destId="{411E3EED-87D6-45AB-8191-52AED6A54EDC}" srcOrd="1" destOrd="0" presId="urn:microsoft.com/office/officeart/2005/8/layout/hierarchy6"/>
    <dgm:cxn modelId="{A0DB3A70-CD21-4A83-9D5D-B1E9078AC64D}" type="presParOf" srcId="{A1F299E3-E53A-418A-9E45-296052A63BF7}" destId="{A92A1CA5-A64E-439B-AEB1-96BA41DED46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067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87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40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08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02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4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57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460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722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01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174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989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177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365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916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342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660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77315D-4876-49DF-8CC0-8516DFFE46C4}" type="datetimeFigureOut">
              <a:rPr lang="cs-CZ" smtClean="0"/>
              <a:t>25. 9. 2014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B252ED-E46F-406E-8F5B-DFB3BDFDEAF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444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9825"/>
            <a:ext cx="9144000" cy="131046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Astronomie</a:t>
            </a:r>
            <a:endParaRPr lang="cs-CZ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571595"/>
            <a:ext cx="9144000" cy="97899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Projektový týden Kvart</a:t>
            </a:r>
          </a:p>
          <a:p>
            <a:r>
              <a:rPr lang="cs-CZ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Fyzika</a:t>
            </a:r>
            <a:endParaRPr lang="cs-CZ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72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210"/>
            <a:ext cx="12845134" cy="856342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Účastníci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1806" y="2235340"/>
            <a:ext cx="2776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Tercie A: </a:t>
            </a:r>
          </a:p>
          <a:p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Tomáš Obůrka</a:t>
            </a:r>
          </a:p>
          <a:p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Jan Panovský</a:t>
            </a:r>
          </a:p>
          <a:p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Vojtěch Horký</a:t>
            </a:r>
          </a:p>
          <a:p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Tereza Jouklová</a:t>
            </a:r>
          </a:p>
          <a:p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Kamila Špringlová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	Michal Foltýn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	Václav Škarda</a:t>
            </a:r>
          </a:p>
          <a:p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Vít Pokorný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489991" y="2235340"/>
            <a:ext cx="3155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Tercie B:</a:t>
            </a:r>
          </a:p>
          <a:p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>
                <a:solidFill>
                  <a:srgbClr val="FFFF00"/>
                </a:solidFill>
              </a:rPr>
              <a:t>Daniel Polanský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	Tomáš </a:t>
            </a:r>
            <a:r>
              <a:rPr lang="cs-CZ" dirty="0">
                <a:solidFill>
                  <a:srgbClr val="FFFF00"/>
                </a:solidFill>
              </a:rPr>
              <a:t>Průša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	Marie </a:t>
            </a:r>
            <a:r>
              <a:rPr lang="cs-CZ" dirty="0">
                <a:solidFill>
                  <a:srgbClr val="FFFF00"/>
                </a:solidFill>
              </a:rPr>
              <a:t>Hudcová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	Petra </a:t>
            </a:r>
            <a:r>
              <a:rPr lang="cs-CZ" dirty="0">
                <a:solidFill>
                  <a:srgbClr val="FFFF00"/>
                </a:solidFill>
              </a:rPr>
              <a:t>Dítětová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	Anna </a:t>
            </a:r>
            <a:r>
              <a:rPr lang="cs-CZ" dirty="0">
                <a:solidFill>
                  <a:srgbClr val="FFFF00"/>
                </a:solidFill>
              </a:rPr>
              <a:t>Lukášková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	Roman </a:t>
            </a:r>
            <a:r>
              <a:rPr lang="cs-CZ" dirty="0" err="1">
                <a:solidFill>
                  <a:srgbClr val="FFFF00"/>
                </a:solidFill>
              </a:rPr>
              <a:t>Oberfranc</a:t>
            </a:r>
            <a:endParaRPr lang="cs-CZ" dirty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</a:rPr>
              <a:t>	Olivie </a:t>
            </a:r>
            <a:r>
              <a:rPr lang="cs-CZ" dirty="0" err="1">
                <a:solidFill>
                  <a:srgbClr val="FFFF00"/>
                </a:solidFill>
              </a:rPr>
              <a:t>Ivančíková</a:t>
            </a:r>
            <a:endParaRPr lang="cs-CZ" dirty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</a:rPr>
              <a:t>	Dana </a:t>
            </a:r>
            <a:r>
              <a:rPr lang="cs-CZ" dirty="0" err="1">
                <a:solidFill>
                  <a:srgbClr val="FFFF00"/>
                </a:solidFill>
              </a:rPr>
              <a:t>Skřičková</a:t>
            </a:r>
            <a:endParaRPr lang="cs-CZ" dirty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</a:rPr>
              <a:t>	Anna </a:t>
            </a:r>
            <a:r>
              <a:rPr lang="cs-CZ" dirty="0">
                <a:solidFill>
                  <a:srgbClr val="FFFF00"/>
                </a:solidFill>
              </a:rPr>
              <a:t>Homolová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	Vojtěch </a:t>
            </a:r>
            <a:r>
              <a:rPr lang="cs-CZ" dirty="0">
                <a:solidFill>
                  <a:srgbClr val="FFFF00"/>
                </a:solidFill>
              </a:rPr>
              <a:t>Man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	Jiří </a:t>
            </a:r>
            <a:r>
              <a:rPr lang="cs-CZ" dirty="0">
                <a:solidFill>
                  <a:srgbClr val="FFFF00"/>
                </a:solidFill>
              </a:rPr>
              <a:t>Vlach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	Filip </a:t>
            </a:r>
            <a:r>
              <a:rPr lang="cs-CZ" dirty="0">
                <a:solidFill>
                  <a:srgbClr val="FFFF00"/>
                </a:solidFill>
              </a:rPr>
              <a:t>Nováček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	Barbora </a:t>
            </a:r>
            <a:r>
              <a:rPr lang="cs-CZ" dirty="0" err="1" smtClean="0">
                <a:solidFill>
                  <a:srgbClr val="FFFF00"/>
                </a:solidFill>
              </a:rPr>
              <a:t>Šobová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	 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31957" y="996778"/>
            <a:ext cx="307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Mgr. Jitka Piskačová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64" cy="685888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Sluneční soustava</a:t>
            </a:r>
            <a:endParaRPr lang="cs-CZ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78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Symboly planet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90" y="1690688"/>
            <a:ext cx="4398876" cy="40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93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438" y="225081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Život hvězdy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984647"/>
              </p:ext>
            </p:extLst>
          </p:nvPr>
        </p:nvGraphicFramePr>
        <p:xfrm>
          <a:off x="846438" y="1664043"/>
          <a:ext cx="5785021" cy="502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78" y="1890172"/>
            <a:ext cx="5852160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208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 sluneční soustavy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 sluneční soustavy v měřítku 1: 200 000 000</a:t>
            </a:r>
          </a:p>
          <a:p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Výpočet průměrů jednotlivých planet:</a:t>
            </a:r>
          </a:p>
          <a:p>
            <a:pPr lvl="1"/>
            <a:r>
              <a:rPr 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Neptun: d = 49 244 km = 4 924 400 000 </a:t>
            </a:r>
            <a:r>
              <a:rPr 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cm =&gt; 4</a:t>
            </a:r>
            <a:r>
              <a:rPr 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 924 400 000: 200 000 </a:t>
            </a:r>
            <a:r>
              <a:rPr 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000 =&gt; asi 24,6 cm… velikost </a:t>
            </a:r>
            <a:r>
              <a:rPr lang="cs-CZ" sz="1800" dirty="0">
                <a:latin typeface="Segoe UI" panose="020B0502040204020203" pitchFamily="34" charset="0"/>
                <a:cs typeface="Segoe UI" panose="020B0502040204020203" pitchFamily="34" charset="0"/>
              </a:rPr>
              <a:t>modelu planety </a:t>
            </a:r>
            <a:r>
              <a:rPr 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Neptun</a:t>
            </a:r>
          </a:p>
          <a:p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Jupiter: asi 71,5 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cm</a:t>
            </a:r>
          </a:p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Merkur: </a:t>
            </a:r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asi 2,5 cm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Venuše: </a:t>
            </a:r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asi 6,1 cm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Země: </a:t>
            </a:r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asi 6,3 cm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Mars: </a:t>
            </a:r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asi 3,39 cm</a:t>
            </a:r>
          </a:p>
          <a:p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Merkur: asi 2,4 cm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90" y="3476367"/>
            <a:ext cx="5347310" cy="303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900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49288" cy="1325563"/>
          </a:xfrm>
        </p:spPr>
        <p:txBody>
          <a:bodyPr/>
          <a:lstStyle/>
          <a:p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Stavba modelů planet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14" y="619661"/>
            <a:ext cx="6527007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6" y="3576745"/>
            <a:ext cx="4182762" cy="278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7645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Hvězdárna a planetárium Brno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682591"/>
            <a:ext cx="10131425" cy="2182798"/>
          </a:xfrm>
        </p:spPr>
        <p:txBody>
          <a:bodyPr/>
          <a:lstStyle/>
          <a:p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Navštívili jsme celkově tři programy:</a:t>
            </a:r>
          </a:p>
          <a:p>
            <a:pPr lvl="1"/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Cesta za miliardou hvězd</a:t>
            </a:r>
          </a:p>
          <a:p>
            <a:pPr lvl="1"/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Rozjímání pod noční oblohou</a:t>
            </a:r>
          </a:p>
          <a:p>
            <a:pPr lvl="1"/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Pozorování noční oblohy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4652" y="1968918"/>
            <a:ext cx="5243061" cy="3495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78" y="3865389"/>
            <a:ext cx="4572000" cy="297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41231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Středeční přespání ve škole a program na hvězdárně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53" y="1264062"/>
            <a:ext cx="3625292" cy="2416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9" y="4012429"/>
            <a:ext cx="3802985" cy="253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9" y="1337733"/>
            <a:ext cx="3919728" cy="260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99" y="3514778"/>
            <a:ext cx="4577801" cy="326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7950" y="2589581"/>
            <a:ext cx="5029801" cy="33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026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Výroba raket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1385" y="1007185"/>
            <a:ext cx="3852359" cy="256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57" y="2959198"/>
            <a:ext cx="3774860" cy="2516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8644" y="1090313"/>
            <a:ext cx="5751048" cy="383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19" y="4780960"/>
            <a:ext cx="2718486" cy="181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866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</Template>
  <TotalTime>262</TotalTime>
  <Words>101</Words>
  <Application>Microsoft Office PowerPoint</Application>
  <PresentationFormat>Širokoúhlá obrazovka</PresentationFormat>
  <Paragraphs>59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Nebe</vt:lpstr>
      <vt:lpstr>Astronomie</vt:lpstr>
      <vt:lpstr>Sluneční soustava</vt:lpstr>
      <vt:lpstr>Symboly planet</vt:lpstr>
      <vt:lpstr>Život hvězdy</vt:lpstr>
      <vt:lpstr>Model sluneční soustavy</vt:lpstr>
      <vt:lpstr>Stavba modelů planet</vt:lpstr>
      <vt:lpstr>Hvězdárna a planetárium Brno</vt:lpstr>
      <vt:lpstr>Středeční přespání ve škole a program na hvězdárně</vt:lpstr>
      <vt:lpstr>Výroba raket</vt:lpstr>
      <vt:lpstr>Účastníci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Astronomie</dc:title>
  <dc:creator>Tomáš Obůrka</dc:creator>
  <cp:lastModifiedBy>Tomáš Obůrka</cp:lastModifiedBy>
  <cp:revision>22</cp:revision>
  <dcterms:created xsi:type="dcterms:W3CDTF">2014-09-24T14:04:30Z</dcterms:created>
  <dcterms:modified xsi:type="dcterms:W3CDTF">2014-09-25T05:11:09Z</dcterms:modified>
</cp:coreProperties>
</file>