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4" r:id="rId9"/>
    <p:sldId id="267" r:id="rId10"/>
    <p:sldId id="268" r:id="rId11"/>
    <p:sldId id="263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dka Škodová" initials="RŠ" lastIdx="15" clrIdx="0">
    <p:extLst>
      <p:ext uri="{19B8F6BF-5375-455C-9EA6-DF929625EA0E}">
        <p15:presenceInfo xmlns:p15="http://schemas.microsoft.com/office/powerpoint/2012/main" userId="Radka Škodová" providerId="None"/>
      </p:ext>
    </p:extLst>
  </p:cmAuthor>
  <p:cmAuthor id="2" name="Hradecká Pavla" initials="HP" lastIdx="45" clrIdx="1">
    <p:extLst>
      <p:ext uri="{19B8F6BF-5375-455C-9EA6-DF929625EA0E}">
        <p15:presenceInfo xmlns:p15="http://schemas.microsoft.com/office/powerpoint/2012/main" userId="S-1-5-21-86660670-1239368229-2087665911-50989" providerId="AD"/>
      </p:ext>
    </p:extLst>
  </p:cmAuthor>
  <p:cmAuthor id="3" name="Pavla Hradecká" initials="PH" lastIdx="29" clrIdx="2">
    <p:extLst>
      <p:ext uri="{19B8F6BF-5375-455C-9EA6-DF929625EA0E}">
        <p15:presenceInfo xmlns:p15="http://schemas.microsoft.com/office/powerpoint/2012/main" userId="Pavla Hradeck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06E"/>
    <a:srgbClr val="0000DC"/>
    <a:srgbClr val="D71A21"/>
    <a:srgbClr val="005596"/>
    <a:srgbClr val="1B67A1"/>
    <a:srgbClr val="00287D"/>
    <a:srgbClr val="4BC8FF"/>
    <a:srgbClr val="F01928"/>
    <a:srgbClr val="9100DC"/>
    <a:srgbClr val="5AC8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7B941A-48A3-499D-AA1D-26C19F68B762}" v="4" dt="2023-05-25T09:07:23.2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3" autoAdjust="0"/>
    <p:restoredTop sz="96754" autoAdjust="0"/>
  </p:normalViewPr>
  <p:slideViewPr>
    <p:cSldViewPr snapToGrid="0">
      <p:cViewPr varScale="1">
        <p:scale>
          <a:sx n="78" d="100"/>
          <a:sy n="78" d="100"/>
        </p:scale>
        <p:origin x="931" y="7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a Hradecká" userId="422df554-cb19-458d-92e8-dd5e71a6177f" providerId="ADAL" clId="{7BE1FE44-3486-4518-A638-79708A18AAFA}"/>
    <pc:docChg chg="undo custSel addSld modSld sldOrd">
      <pc:chgData name="Pavla Hradecká" userId="422df554-cb19-458d-92e8-dd5e71a6177f" providerId="ADAL" clId="{7BE1FE44-3486-4518-A638-79708A18AAFA}" dt="2023-04-05T12:01:26.300" v="149" actId="20577"/>
      <pc:docMkLst>
        <pc:docMk/>
      </pc:docMkLst>
      <pc:sldChg chg="modSp mod ord">
        <pc:chgData name="Pavla Hradecká" userId="422df554-cb19-458d-92e8-dd5e71a6177f" providerId="ADAL" clId="{7BE1FE44-3486-4518-A638-79708A18AAFA}" dt="2023-04-05T12:01:26.300" v="149" actId="20577"/>
        <pc:sldMkLst>
          <pc:docMk/>
          <pc:sldMk cId="1751827446" sldId="258"/>
        </pc:sldMkLst>
        <pc:spChg chg="mod">
          <ac:chgData name="Pavla Hradecká" userId="422df554-cb19-458d-92e8-dd5e71a6177f" providerId="ADAL" clId="{7BE1FE44-3486-4518-A638-79708A18AAFA}" dt="2023-04-05T12:01:26.300" v="149" actId="20577"/>
          <ac:spMkLst>
            <pc:docMk/>
            <pc:sldMk cId="1751827446" sldId="258"/>
            <ac:spMk id="3" creationId="{6381BA73-B408-4B98-A8AB-CE2B8831728D}"/>
          </ac:spMkLst>
        </pc:spChg>
        <pc:spChg chg="mod">
          <ac:chgData name="Pavla Hradecká" userId="422df554-cb19-458d-92e8-dd5e71a6177f" providerId="ADAL" clId="{7BE1FE44-3486-4518-A638-79708A18AAFA}" dt="2023-04-05T12:00:55.987" v="141" actId="20577"/>
          <ac:spMkLst>
            <pc:docMk/>
            <pc:sldMk cId="1751827446" sldId="258"/>
            <ac:spMk id="5" creationId="{793B4386-0AB0-499D-BA1E-80ABDE8C6DD9}"/>
          </ac:spMkLst>
        </pc:spChg>
      </pc:sldChg>
      <pc:sldChg chg="modSp mod">
        <pc:chgData name="Pavla Hradecká" userId="422df554-cb19-458d-92e8-dd5e71a6177f" providerId="ADAL" clId="{7BE1FE44-3486-4518-A638-79708A18AAFA}" dt="2023-04-05T12:01:16.670" v="145" actId="20577"/>
        <pc:sldMkLst>
          <pc:docMk/>
          <pc:sldMk cId="617627551" sldId="259"/>
        </pc:sldMkLst>
        <pc:spChg chg="mod">
          <ac:chgData name="Pavla Hradecká" userId="422df554-cb19-458d-92e8-dd5e71a6177f" providerId="ADAL" clId="{7BE1FE44-3486-4518-A638-79708A18AAFA}" dt="2023-04-05T12:01:16.670" v="145" actId="20577"/>
          <ac:spMkLst>
            <pc:docMk/>
            <pc:sldMk cId="617627551" sldId="259"/>
            <ac:spMk id="3" creationId="{A28535EE-54F5-4218-A97B-E1B33DE4CC8C}"/>
          </ac:spMkLst>
        </pc:spChg>
      </pc:sldChg>
      <pc:sldChg chg="modSp mod">
        <pc:chgData name="Pavla Hradecká" userId="422df554-cb19-458d-92e8-dd5e71a6177f" providerId="ADAL" clId="{7BE1FE44-3486-4518-A638-79708A18AAFA}" dt="2023-04-05T12:01:20.811" v="147" actId="20577"/>
        <pc:sldMkLst>
          <pc:docMk/>
          <pc:sldMk cId="2318600450" sldId="260"/>
        </pc:sldMkLst>
        <pc:spChg chg="mod">
          <ac:chgData name="Pavla Hradecká" userId="422df554-cb19-458d-92e8-dd5e71a6177f" providerId="ADAL" clId="{7BE1FE44-3486-4518-A638-79708A18AAFA}" dt="2023-04-05T12:01:20.811" v="147" actId="20577"/>
          <ac:spMkLst>
            <pc:docMk/>
            <pc:sldMk cId="2318600450" sldId="260"/>
            <ac:spMk id="3" creationId="{09BA6384-300F-4E13-9DE0-FA00C3D02BC8}"/>
          </ac:spMkLst>
        </pc:spChg>
      </pc:sldChg>
      <pc:sldChg chg="modSp mod ord">
        <pc:chgData name="Pavla Hradecká" userId="422df554-cb19-458d-92e8-dd5e71a6177f" providerId="ADAL" clId="{7BE1FE44-3486-4518-A638-79708A18AAFA}" dt="2023-04-05T11:58:57.095" v="46" actId="20577"/>
        <pc:sldMkLst>
          <pc:docMk/>
          <pc:sldMk cId="1455147250" sldId="263"/>
        </pc:sldMkLst>
        <pc:spChg chg="mod">
          <ac:chgData name="Pavla Hradecká" userId="422df554-cb19-458d-92e8-dd5e71a6177f" providerId="ADAL" clId="{7BE1FE44-3486-4518-A638-79708A18AAFA}" dt="2023-04-05T11:58:57.095" v="46" actId="20577"/>
          <ac:spMkLst>
            <pc:docMk/>
            <pc:sldMk cId="1455147250" sldId="263"/>
            <ac:spMk id="3" creationId="{BFF46E27-1BED-43D1-9517-1645A319FB62}"/>
          </ac:spMkLst>
        </pc:spChg>
      </pc:sldChg>
      <pc:sldChg chg="modSp mod">
        <pc:chgData name="Pavla Hradecká" userId="422df554-cb19-458d-92e8-dd5e71a6177f" providerId="ADAL" clId="{7BE1FE44-3486-4518-A638-79708A18AAFA}" dt="2023-04-05T11:58:50.887" v="41" actId="20577"/>
        <pc:sldMkLst>
          <pc:docMk/>
          <pc:sldMk cId="1543234489" sldId="264"/>
        </pc:sldMkLst>
        <pc:spChg chg="mod">
          <ac:chgData name="Pavla Hradecká" userId="422df554-cb19-458d-92e8-dd5e71a6177f" providerId="ADAL" clId="{7BE1FE44-3486-4518-A638-79708A18AAFA}" dt="2023-04-05T11:58:50.887" v="41" actId="20577"/>
          <ac:spMkLst>
            <pc:docMk/>
            <pc:sldMk cId="1543234489" sldId="264"/>
            <ac:spMk id="3" creationId="{6D9AAB47-37EE-45DF-BDC8-A5D287766A88}"/>
          </ac:spMkLst>
        </pc:spChg>
      </pc:sldChg>
      <pc:sldChg chg="modSp mod">
        <pc:chgData name="Pavla Hradecká" userId="422df554-cb19-458d-92e8-dd5e71a6177f" providerId="ADAL" clId="{7BE1FE44-3486-4518-A638-79708A18AAFA}" dt="2023-04-05T11:59:01.297" v="48" actId="20577"/>
        <pc:sldMkLst>
          <pc:docMk/>
          <pc:sldMk cId="570110161" sldId="265"/>
        </pc:sldMkLst>
        <pc:spChg chg="mod">
          <ac:chgData name="Pavla Hradecká" userId="422df554-cb19-458d-92e8-dd5e71a6177f" providerId="ADAL" clId="{7BE1FE44-3486-4518-A638-79708A18AAFA}" dt="2023-04-05T11:59:01.297" v="48" actId="20577"/>
          <ac:spMkLst>
            <pc:docMk/>
            <pc:sldMk cId="570110161" sldId="265"/>
            <ac:spMk id="3" creationId="{EC865481-59D7-4910-BC95-D433F672ED86}"/>
          </ac:spMkLst>
        </pc:spChg>
      </pc:sldChg>
      <pc:sldChg chg="addSp delSp modSp new mod">
        <pc:chgData name="Pavla Hradecká" userId="422df554-cb19-458d-92e8-dd5e71a6177f" providerId="ADAL" clId="{7BE1FE44-3486-4518-A638-79708A18AAFA}" dt="2023-04-05T11:59:21.110" v="49"/>
        <pc:sldMkLst>
          <pc:docMk/>
          <pc:sldMk cId="3227287295" sldId="267"/>
        </pc:sldMkLst>
        <pc:spChg chg="mod">
          <ac:chgData name="Pavla Hradecká" userId="422df554-cb19-458d-92e8-dd5e71a6177f" providerId="ADAL" clId="{7BE1FE44-3486-4518-A638-79708A18AAFA}" dt="2023-04-05T11:59:21.110" v="49"/>
          <ac:spMkLst>
            <pc:docMk/>
            <pc:sldMk cId="3227287295" sldId="267"/>
            <ac:spMk id="2" creationId="{99548150-ED8D-CB47-E903-3EB4F94E3FDE}"/>
          </ac:spMkLst>
        </pc:spChg>
        <pc:spChg chg="mod">
          <ac:chgData name="Pavla Hradecká" userId="422df554-cb19-458d-92e8-dd5e71a6177f" providerId="ADAL" clId="{7BE1FE44-3486-4518-A638-79708A18AAFA}" dt="2023-04-05T11:52:17.059" v="1"/>
          <ac:spMkLst>
            <pc:docMk/>
            <pc:sldMk cId="3227287295" sldId="267"/>
            <ac:spMk id="4" creationId="{A3F2A8EA-A29F-090F-F12A-CE5F5CB28792}"/>
          </ac:spMkLst>
        </pc:spChg>
        <pc:spChg chg="del">
          <ac:chgData name="Pavla Hradecká" userId="422df554-cb19-458d-92e8-dd5e71a6177f" providerId="ADAL" clId="{7BE1FE44-3486-4518-A638-79708A18AAFA}" dt="2023-04-05T11:58:41.721" v="37" actId="21"/>
          <ac:spMkLst>
            <pc:docMk/>
            <pc:sldMk cId="3227287295" sldId="267"/>
            <ac:spMk id="5" creationId="{4F4B7146-336B-B928-38E8-B159D8C84038}"/>
          </ac:spMkLst>
        </pc:spChg>
        <pc:picChg chg="add mod">
          <ac:chgData name="Pavla Hradecká" userId="422df554-cb19-458d-92e8-dd5e71a6177f" providerId="ADAL" clId="{7BE1FE44-3486-4518-A638-79708A18AAFA}" dt="2023-04-05T11:54:32.170" v="3" actId="1076"/>
          <ac:picMkLst>
            <pc:docMk/>
            <pc:sldMk cId="3227287295" sldId="267"/>
            <ac:picMk id="6" creationId="{C3C38717-423C-BB49-8BCB-EF5A2D45B32C}"/>
          </ac:picMkLst>
        </pc:picChg>
        <pc:picChg chg="add mod">
          <ac:chgData name="Pavla Hradecká" userId="422df554-cb19-458d-92e8-dd5e71a6177f" providerId="ADAL" clId="{7BE1FE44-3486-4518-A638-79708A18AAFA}" dt="2023-04-05T11:54:41.126" v="5" actId="1076"/>
          <ac:picMkLst>
            <pc:docMk/>
            <pc:sldMk cId="3227287295" sldId="267"/>
            <ac:picMk id="7" creationId="{3514F26F-610D-2548-B1E4-B843FF6E9C2A}"/>
          </ac:picMkLst>
        </pc:picChg>
        <pc:picChg chg="add mod">
          <ac:chgData name="Pavla Hradecká" userId="422df554-cb19-458d-92e8-dd5e71a6177f" providerId="ADAL" clId="{7BE1FE44-3486-4518-A638-79708A18AAFA}" dt="2023-04-05T11:54:46.225" v="7" actId="1076"/>
          <ac:picMkLst>
            <pc:docMk/>
            <pc:sldMk cId="3227287295" sldId="267"/>
            <ac:picMk id="8" creationId="{5E231B40-13AE-7343-B133-A203C3EC75BB}"/>
          </ac:picMkLst>
        </pc:picChg>
        <pc:picChg chg="add del mod">
          <ac:chgData name="Pavla Hradecká" userId="422df554-cb19-458d-92e8-dd5e71a6177f" providerId="ADAL" clId="{7BE1FE44-3486-4518-A638-79708A18AAFA}" dt="2023-04-05T11:55:02.141" v="15" actId="478"/>
          <ac:picMkLst>
            <pc:docMk/>
            <pc:sldMk cId="3227287295" sldId="267"/>
            <ac:picMk id="9" creationId="{5E231B40-13AE-7343-B133-A203C3EC75BB}"/>
          </ac:picMkLst>
        </pc:picChg>
        <pc:picChg chg="add mod">
          <ac:chgData name="Pavla Hradecká" userId="422df554-cb19-458d-92e8-dd5e71a6177f" providerId="ADAL" clId="{7BE1FE44-3486-4518-A638-79708A18AAFA}" dt="2023-04-05T11:55:00.675" v="14" actId="1076"/>
          <ac:picMkLst>
            <pc:docMk/>
            <pc:sldMk cId="3227287295" sldId="267"/>
            <ac:picMk id="10" creationId="{C9C56EF3-19ED-B143-993B-C7D48623CD10}"/>
          </ac:picMkLst>
        </pc:picChg>
      </pc:sldChg>
      <pc:sldChg chg="addSp delSp modSp new mod">
        <pc:chgData name="Pavla Hradecká" userId="422df554-cb19-458d-92e8-dd5e71a6177f" providerId="ADAL" clId="{7BE1FE44-3486-4518-A638-79708A18AAFA}" dt="2023-04-05T11:59:25.018" v="50"/>
        <pc:sldMkLst>
          <pc:docMk/>
          <pc:sldMk cId="1033984468" sldId="268"/>
        </pc:sldMkLst>
        <pc:spChg chg="mod">
          <ac:chgData name="Pavla Hradecká" userId="422df554-cb19-458d-92e8-dd5e71a6177f" providerId="ADAL" clId="{7BE1FE44-3486-4518-A638-79708A18AAFA}" dt="2023-04-05T11:59:25.018" v="50"/>
          <ac:spMkLst>
            <pc:docMk/>
            <pc:sldMk cId="1033984468" sldId="268"/>
            <ac:spMk id="2" creationId="{89A852FB-D38C-4E40-8FD3-9A2E5DD5741A}"/>
          </ac:spMkLst>
        </pc:spChg>
        <pc:spChg chg="mod">
          <ac:chgData name="Pavla Hradecká" userId="422df554-cb19-458d-92e8-dd5e71a6177f" providerId="ADAL" clId="{7BE1FE44-3486-4518-A638-79708A18AAFA}" dt="2023-04-05T11:57:56.882" v="30"/>
          <ac:spMkLst>
            <pc:docMk/>
            <pc:sldMk cId="1033984468" sldId="268"/>
            <ac:spMk id="4" creationId="{8435102B-61FB-00E3-9BC7-21EE066DB983}"/>
          </ac:spMkLst>
        </pc:spChg>
        <pc:spChg chg="add del mod">
          <ac:chgData name="Pavla Hradecká" userId="422df554-cb19-458d-92e8-dd5e71a6177f" providerId="ADAL" clId="{7BE1FE44-3486-4518-A638-79708A18AAFA}" dt="2023-04-05T11:58:37.314" v="36" actId="21"/>
          <ac:spMkLst>
            <pc:docMk/>
            <pc:sldMk cId="1033984468" sldId="268"/>
            <ac:spMk id="5" creationId="{F84F4194-5B39-399F-EA9A-495316191D9E}"/>
          </ac:spMkLst>
        </pc:spChg>
        <pc:picChg chg="add mod">
          <ac:chgData name="Pavla Hradecká" userId="422df554-cb19-458d-92e8-dd5e71a6177f" providerId="ADAL" clId="{7BE1FE44-3486-4518-A638-79708A18AAFA}" dt="2023-04-05T11:57:47.571" v="27"/>
          <ac:picMkLst>
            <pc:docMk/>
            <pc:sldMk cId="1033984468" sldId="268"/>
            <ac:picMk id="6" creationId="{0FE9ED7E-4C6B-5D49-B5CA-55EEF6CB6351}"/>
          </ac:picMkLst>
        </pc:picChg>
        <pc:picChg chg="add del mod">
          <ac:chgData name="Pavla Hradecká" userId="422df554-cb19-458d-92e8-dd5e71a6177f" providerId="ADAL" clId="{7BE1FE44-3486-4518-A638-79708A18AAFA}" dt="2023-04-05T11:57:58.285" v="31" actId="478"/>
          <ac:picMkLst>
            <pc:docMk/>
            <pc:sldMk cId="1033984468" sldId="268"/>
            <ac:picMk id="7" creationId="{0FE9ED7E-4C6B-5D49-B5CA-55EEF6CB6351}"/>
          </ac:picMkLst>
        </pc:picChg>
        <pc:picChg chg="add mod">
          <ac:chgData name="Pavla Hradecká" userId="422df554-cb19-458d-92e8-dd5e71a6177f" providerId="ADAL" clId="{7BE1FE44-3486-4518-A638-79708A18AAFA}" dt="2023-04-05T11:58:29.766" v="34" actId="1076"/>
          <ac:picMkLst>
            <pc:docMk/>
            <pc:sldMk cId="1033984468" sldId="268"/>
            <ac:picMk id="9" creationId="{0E1C4339-9D5B-FF1D-5013-5FF871747D6F}"/>
          </ac:picMkLst>
        </pc:picChg>
      </pc:sldChg>
    </pc:docChg>
  </pc:docChgLst>
  <pc:docChgLst>
    <pc:chgData name="Pavla Hradecká" userId="422df554-cb19-458d-92e8-dd5e71a6177f" providerId="ADAL" clId="{847B941A-48A3-499D-AA1D-26C19F68B762}"/>
    <pc:docChg chg="undo custSel modSld">
      <pc:chgData name="Pavla Hradecká" userId="422df554-cb19-458d-92e8-dd5e71a6177f" providerId="ADAL" clId="{847B941A-48A3-499D-AA1D-26C19F68B762}" dt="2023-05-25T09:10:04.747" v="263" actId="20577"/>
      <pc:docMkLst>
        <pc:docMk/>
      </pc:docMkLst>
      <pc:sldChg chg="modSp mod">
        <pc:chgData name="Pavla Hradecká" userId="422df554-cb19-458d-92e8-dd5e71a6177f" providerId="ADAL" clId="{847B941A-48A3-499D-AA1D-26C19F68B762}" dt="2023-05-25T09:02:43.310" v="1" actId="20577"/>
        <pc:sldMkLst>
          <pc:docMk/>
          <pc:sldMk cId="2045353148" sldId="257"/>
        </pc:sldMkLst>
        <pc:spChg chg="mod">
          <ac:chgData name="Pavla Hradecká" userId="422df554-cb19-458d-92e8-dd5e71a6177f" providerId="ADAL" clId="{847B941A-48A3-499D-AA1D-26C19F68B762}" dt="2023-05-25T09:02:43.310" v="1" actId="20577"/>
          <ac:spMkLst>
            <pc:docMk/>
            <pc:sldMk cId="2045353148" sldId="257"/>
            <ac:spMk id="5" creationId="{15C80688-C288-4F0F-B449-4709C56DB8FA}"/>
          </ac:spMkLst>
        </pc:spChg>
      </pc:sldChg>
      <pc:sldChg chg="modSp mod">
        <pc:chgData name="Pavla Hradecká" userId="422df554-cb19-458d-92e8-dd5e71a6177f" providerId="ADAL" clId="{847B941A-48A3-499D-AA1D-26C19F68B762}" dt="2023-05-25T09:03:01.865" v="2" actId="20577"/>
        <pc:sldMkLst>
          <pc:docMk/>
          <pc:sldMk cId="1751827446" sldId="258"/>
        </pc:sldMkLst>
        <pc:spChg chg="mod">
          <ac:chgData name="Pavla Hradecká" userId="422df554-cb19-458d-92e8-dd5e71a6177f" providerId="ADAL" clId="{847B941A-48A3-499D-AA1D-26C19F68B762}" dt="2023-05-25T09:03:01.865" v="2" actId="20577"/>
          <ac:spMkLst>
            <pc:docMk/>
            <pc:sldMk cId="1751827446" sldId="258"/>
            <ac:spMk id="12" creationId="{810DFF9F-FA30-4E2E-B771-79D7B56DEED6}"/>
          </ac:spMkLst>
        </pc:spChg>
      </pc:sldChg>
      <pc:sldChg chg="modSp mod">
        <pc:chgData name="Pavla Hradecká" userId="422df554-cb19-458d-92e8-dd5e71a6177f" providerId="ADAL" clId="{847B941A-48A3-499D-AA1D-26C19F68B762}" dt="2023-05-25T09:06:12.455" v="245" actId="20577"/>
        <pc:sldMkLst>
          <pc:docMk/>
          <pc:sldMk cId="2322339852" sldId="261"/>
        </pc:sldMkLst>
        <pc:spChg chg="mod">
          <ac:chgData name="Pavla Hradecká" userId="422df554-cb19-458d-92e8-dd5e71a6177f" providerId="ADAL" clId="{847B941A-48A3-499D-AA1D-26C19F68B762}" dt="2023-05-25T09:06:12.455" v="245" actId="20577"/>
          <ac:spMkLst>
            <pc:docMk/>
            <pc:sldMk cId="2322339852" sldId="261"/>
            <ac:spMk id="14" creationId="{160217C4-16B5-4D95-85C6-BA83192CCE00}"/>
          </ac:spMkLst>
        </pc:spChg>
      </pc:sldChg>
      <pc:sldChg chg="modSp mod">
        <pc:chgData name="Pavla Hradecká" userId="422df554-cb19-458d-92e8-dd5e71a6177f" providerId="ADAL" clId="{847B941A-48A3-499D-AA1D-26C19F68B762}" dt="2023-05-25T09:09:43.395" v="262" actId="20577"/>
        <pc:sldMkLst>
          <pc:docMk/>
          <pc:sldMk cId="3005095605" sldId="262"/>
        </pc:sldMkLst>
        <pc:spChg chg="mod">
          <ac:chgData name="Pavla Hradecká" userId="422df554-cb19-458d-92e8-dd5e71a6177f" providerId="ADAL" clId="{847B941A-48A3-499D-AA1D-26C19F68B762}" dt="2023-05-25T09:07:03.546" v="246" actId="1076"/>
          <ac:spMkLst>
            <pc:docMk/>
            <pc:sldMk cId="3005095605" sldId="262"/>
            <ac:spMk id="5" creationId="{C29D5FB9-212A-43B4-A2BF-D417EDBF5DBB}"/>
          </ac:spMkLst>
        </pc:spChg>
        <pc:spChg chg="mod">
          <ac:chgData name="Pavla Hradecká" userId="422df554-cb19-458d-92e8-dd5e71a6177f" providerId="ADAL" clId="{847B941A-48A3-499D-AA1D-26C19F68B762}" dt="2023-05-25T09:09:24.252" v="258" actId="1076"/>
          <ac:spMkLst>
            <pc:docMk/>
            <pc:sldMk cId="3005095605" sldId="262"/>
            <ac:spMk id="8" creationId="{012A1C4D-C9A4-419E-ADA3-35A2F1E36A08}"/>
          </ac:spMkLst>
        </pc:spChg>
        <pc:spChg chg="mod">
          <ac:chgData name="Pavla Hradecká" userId="422df554-cb19-458d-92e8-dd5e71a6177f" providerId="ADAL" clId="{847B941A-48A3-499D-AA1D-26C19F68B762}" dt="2023-05-25T09:09:27.974" v="259" actId="1076"/>
          <ac:spMkLst>
            <pc:docMk/>
            <pc:sldMk cId="3005095605" sldId="262"/>
            <ac:spMk id="10" creationId="{B612C945-9821-4B79-8071-E66877B4A132}"/>
          </ac:spMkLst>
        </pc:spChg>
        <pc:spChg chg="mod">
          <ac:chgData name="Pavla Hradecká" userId="422df554-cb19-458d-92e8-dd5e71a6177f" providerId="ADAL" clId="{847B941A-48A3-499D-AA1D-26C19F68B762}" dt="2023-05-25T09:09:20.256" v="257" actId="1076"/>
          <ac:spMkLst>
            <pc:docMk/>
            <pc:sldMk cId="3005095605" sldId="262"/>
            <ac:spMk id="11" creationId="{24EA0558-0EE6-424B-93C3-B5F69CB3AE95}"/>
          </ac:spMkLst>
        </pc:spChg>
        <pc:spChg chg="mod">
          <ac:chgData name="Pavla Hradecká" userId="422df554-cb19-458d-92e8-dd5e71a6177f" providerId="ADAL" clId="{847B941A-48A3-499D-AA1D-26C19F68B762}" dt="2023-05-25T09:09:12.515" v="255" actId="1076"/>
          <ac:spMkLst>
            <pc:docMk/>
            <pc:sldMk cId="3005095605" sldId="262"/>
            <ac:spMk id="12" creationId="{C2C6752E-7179-4845-B32C-14DDA59886CD}"/>
          </ac:spMkLst>
        </pc:spChg>
        <pc:spChg chg="mod">
          <ac:chgData name="Pavla Hradecká" userId="422df554-cb19-458d-92e8-dd5e71a6177f" providerId="ADAL" clId="{847B941A-48A3-499D-AA1D-26C19F68B762}" dt="2023-05-25T09:08:53.572" v="252" actId="1076"/>
          <ac:spMkLst>
            <pc:docMk/>
            <pc:sldMk cId="3005095605" sldId="262"/>
            <ac:spMk id="14" creationId="{DB8ABF1C-0C4F-44D1-9C3D-3CE09866C026}"/>
          </ac:spMkLst>
        </pc:spChg>
        <pc:spChg chg="mod">
          <ac:chgData name="Pavla Hradecká" userId="422df554-cb19-458d-92e8-dd5e71a6177f" providerId="ADAL" clId="{847B941A-48A3-499D-AA1D-26C19F68B762}" dt="2023-05-25T09:09:43.395" v="262" actId="20577"/>
          <ac:spMkLst>
            <pc:docMk/>
            <pc:sldMk cId="3005095605" sldId="262"/>
            <ac:spMk id="17" creationId="{75F044BF-A2B8-4C4B-81D8-C2012BCCDFCE}"/>
          </ac:spMkLst>
        </pc:spChg>
        <pc:spChg chg="mod">
          <ac:chgData name="Pavla Hradecká" userId="422df554-cb19-458d-92e8-dd5e71a6177f" providerId="ADAL" clId="{847B941A-48A3-499D-AA1D-26C19F68B762}" dt="2023-05-25T09:07:08.482" v="247" actId="1076"/>
          <ac:spMkLst>
            <pc:docMk/>
            <pc:sldMk cId="3005095605" sldId="262"/>
            <ac:spMk id="22" creationId="{C789AD20-AD86-42C2-80B9-2C947630F8E9}"/>
          </ac:spMkLst>
        </pc:spChg>
        <pc:grpChg chg="mod">
          <ac:chgData name="Pavla Hradecká" userId="422df554-cb19-458d-92e8-dd5e71a6177f" providerId="ADAL" clId="{847B941A-48A3-499D-AA1D-26C19F68B762}" dt="2023-05-25T09:08:57.565" v="254" actId="1076"/>
          <ac:grpSpMkLst>
            <pc:docMk/>
            <pc:sldMk cId="3005095605" sldId="262"/>
            <ac:grpSpMk id="6" creationId="{E447B17B-0DAD-4E53-90C5-7195C8BADF2B}"/>
          </ac:grpSpMkLst>
        </pc:grpChg>
        <pc:picChg chg="mod">
          <ac:chgData name="Pavla Hradecká" userId="422df554-cb19-458d-92e8-dd5e71a6177f" providerId="ADAL" clId="{847B941A-48A3-499D-AA1D-26C19F68B762}" dt="2023-05-25T09:07:11.575" v="248" actId="1076"/>
          <ac:picMkLst>
            <pc:docMk/>
            <pc:sldMk cId="3005095605" sldId="262"/>
            <ac:picMk id="20" creationId="{33A0F805-C7AD-4491-83BC-C6FBCC4B7B97}"/>
          </ac:picMkLst>
        </pc:picChg>
        <pc:picChg chg="mod">
          <ac:chgData name="Pavla Hradecká" userId="422df554-cb19-458d-92e8-dd5e71a6177f" providerId="ADAL" clId="{847B941A-48A3-499D-AA1D-26C19F68B762}" dt="2023-05-25T09:09:15.515" v="256" actId="1076"/>
          <ac:picMkLst>
            <pc:docMk/>
            <pc:sldMk cId="3005095605" sldId="262"/>
            <ac:picMk id="21" creationId="{DAC7629C-8EA8-4094-BA90-F033DBAD20B8}"/>
          </ac:picMkLst>
        </pc:picChg>
      </pc:sldChg>
      <pc:sldChg chg="modSp mod">
        <pc:chgData name="Pavla Hradecká" userId="422df554-cb19-458d-92e8-dd5e71a6177f" providerId="ADAL" clId="{847B941A-48A3-499D-AA1D-26C19F68B762}" dt="2023-05-25T09:10:04.747" v="263" actId="20577"/>
        <pc:sldMkLst>
          <pc:docMk/>
          <pc:sldMk cId="3597959584" sldId="266"/>
        </pc:sldMkLst>
        <pc:spChg chg="mod">
          <ac:chgData name="Pavla Hradecká" userId="422df554-cb19-458d-92e8-dd5e71a6177f" providerId="ADAL" clId="{847B941A-48A3-499D-AA1D-26C19F68B762}" dt="2023-05-25T09:10:04.747" v="263" actId="20577"/>
          <ac:spMkLst>
            <pc:docMk/>
            <pc:sldMk cId="3597959584" sldId="266"/>
            <ac:spMk id="8" creationId="{692F24CE-0540-45E0-ADCF-413AD87DE713}"/>
          </ac:spMkLst>
        </pc:spChg>
      </pc:sldChg>
    </pc:docChg>
  </pc:docChgLst>
  <pc:docChgLst>
    <pc:chgData name="Pavla Hradecká" userId="422df554-cb19-458d-92e8-dd5e71a6177f" providerId="ADAL" clId="{D4EF2AA3-3AAB-4588-AA14-732C9E780F30}"/>
    <pc:docChg chg="modSld">
      <pc:chgData name="Pavla Hradecká" userId="422df554-cb19-458d-92e8-dd5e71a6177f" providerId="ADAL" clId="{D4EF2AA3-3AAB-4588-AA14-732C9E780F30}" dt="2023-02-20T09:16:53.639" v="0" actId="20577"/>
      <pc:docMkLst>
        <pc:docMk/>
      </pc:docMkLst>
      <pc:sldChg chg="modSp mod">
        <pc:chgData name="Pavla Hradecká" userId="422df554-cb19-458d-92e8-dd5e71a6177f" providerId="ADAL" clId="{D4EF2AA3-3AAB-4588-AA14-732C9E780F30}" dt="2023-02-20T09:16:53.639" v="0" actId="20577"/>
        <pc:sldMkLst>
          <pc:docMk/>
          <pc:sldMk cId="2318600450" sldId="260"/>
        </pc:sldMkLst>
        <pc:spChg chg="mod">
          <ac:chgData name="Pavla Hradecká" userId="422df554-cb19-458d-92e8-dd5e71a6177f" providerId="ADAL" clId="{D4EF2AA3-3AAB-4588-AA14-732C9E780F30}" dt="2023-02-20T09:16:53.639" v="0" actId="20577"/>
          <ac:spMkLst>
            <pc:docMk/>
            <pc:sldMk cId="2318600450" sldId="260"/>
            <ac:spMk id="5" creationId="{5D3E2741-CDB7-448F-972B-58753820CF2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7114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0443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7520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4888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2868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0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svg"/><Relationship Id="rId9" Type="http://schemas.openxmlformats.org/officeDocument/2006/relationships/hyperlink" Target="file:///C:\Users\Radka%20&#352;kodov&#225;\Downloads\pavla.hradecka@econ.muni.cz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>
            <a:extLst>
              <a:ext uri="{FF2B5EF4-FFF2-40B4-BE49-F238E27FC236}">
                <a16:creationId xmlns:a16="http://schemas.microsoft.com/office/drawing/2014/main" id="{14433340-D921-4A8D-AE20-F8A5FF7FED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6132" y="4192582"/>
            <a:ext cx="6459733" cy="385303"/>
          </a:xfrm>
        </p:spPr>
        <p:txBody>
          <a:bodyPr/>
          <a:lstStyle/>
          <a:p>
            <a:r>
              <a:rPr lang="fr-FR" b="1" dirty="0">
                <a:solidFill>
                  <a:srgbClr val="D71A21"/>
                </a:solidFill>
              </a:rPr>
              <a:t>Francouzsko-české studium veřejné správy</a:t>
            </a:r>
          </a:p>
        </p:txBody>
      </p:sp>
      <p:pic>
        <p:nvPicPr>
          <p:cNvPr id="8" name="Obrázok 7" descr="Obrázok, na ktorom je kreslenie&#10;&#10;Automaticky generovaný popis">
            <a:extLst>
              <a:ext uri="{FF2B5EF4-FFF2-40B4-BE49-F238E27FC236}">
                <a16:creationId xmlns:a16="http://schemas.microsoft.com/office/drawing/2014/main" id="{50BF61B0-AC9C-4458-8E58-BD5CB889D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83" y="1416056"/>
            <a:ext cx="5529633" cy="2594319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14DCD758-5E50-4183-B170-EA853ABA1304}"/>
              </a:ext>
            </a:extLst>
          </p:cNvPr>
          <p:cNvSpPr txBox="1"/>
          <p:nvPr/>
        </p:nvSpPr>
        <p:spPr>
          <a:xfrm>
            <a:off x="7677109" y="5690187"/>
            <a:ext cx="4135661" cy="826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FR" sz="1800" b="1" dirty="0" err="1">
                <a:solidFill>
                  <a:srgbClr val="0000DC"/>
                </a:solidFill>
                <a:latin typeface="+mj-lt"/>
              </a:rPr>
              <a:t>PhDr</a:t>
            </a:r>
            <a:r>
              <a:rPr lang="fr-FR" sz="1800" b="1" dirty="0">
                <a:solidFill>
                  <a:srgbClr val="0000DC"/>
                </a:solidFill>
                <a:latin typeface="+mj-lt"/>
              </a:rPr>
              <a:t>. </a:t>
            </a:r>
            <a:r>
              <a:rPr lang="fr-FR" sz="1800" b="1" dirty="0" err="1">
                <a:solidFill>
                  <a:srgbClr val="0000DC"/>
                </a:solidFill>
                <a:latin typeface="+mj-lt"/>
              </a:rPr>
              <a:t>Ing</a:t>
            </a:r>
            <a:r>
              <a:rPr lang="fr-FR" sz="1800" b="1" dirty="0">
                <a:solidFill>
                  <a:srgbClr val="0000DC"/>
                </a:solidFill>
                <a:latin typeface="+mj-lt"/>
              </a:rPr>
              <a:t>. Pavla </a:t>
            </a:r>
            <a:r>
              <a:rPr lang="fr-FR" sz="1800" b="1" dirty="0" err="1">
                <a:solidFill>
                  <a:srgbClr val="0000DC"/>
                </a:solidFill>
                <a:latin typeface="+mj-lt"/>
              </a:rPr>
              <a:t>Hradecká</a:t>
            </a:r>
            <a:endParaRPr lang="fr-FR" sz="1800" b="1" dirty="0">
              <a:solidFill>
                <a:srgbClr val="0000DC"/>
              </a:solidFill>
              <a:latin typeface="+mj-lt"/>
            </a:endParaRPr>
          </a:p>
          <a:p>
            <a:pPr algn="r">
              <a:lnSpc>
                <a:spcPct val="150000"/>
              </a:lnSpc>
            </a:pPr>
            <a:r>
              <a:rPr lang="cs-CZ" sz="1600" spc="30" dirty="0">
                <a:solidFill>
                  <a:srgbClr val="0000DC"/>
                </a:solidFill>
              </a:rPr>
              <a:t>k</a:t>
            </a:r>
            <a:r>
              <a:rPr lang="fr-FR" sz="1600" spc="30" dirty="0" err="1">
                <a:solidFill>
                  <a:srgbClr val="0000DC"/>
                </a:solidFill>
              </a:rPr>
              <a:t>oordinátorka</a:t>
            </a:r>
            <a:r>
              <a:rPr lang="fr-FR" sz="1600" spc="30" dirty="0">
                <a:solidFill>
                  <a:srgbClr val="0000DC"/>
                </a:solidFill>
              </a:rPr>
              <a:t> MFTAP</a:t>
            </a:r>
            <a:r>
              <a:rPr lang="sk-SK" sz="1600" spc="30" dirty="0">
                <a:solidFill>
                  <a:srgbClr val="0000D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5162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9A852FB-D38C-4E40-8FD3-9A2E5DD574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altLang="cs-CZ" dirty="0"/>
              <a:t>Francouzsko-české studium veřejné správy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E1078-8617-09C8-17E1-B2EF10293E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435102B-61FB-00E3-9BC7-21EE066DB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/>
              <a:t>Studijn</a:t>
            </a:r>
            <a:r>
              <a:rPr lang="cs-CZ" sz="4000" dirty="0"/>
              <a:t>ě-</a:t>
            </a:r>
            <a:r>
              <a:rPr lang="fr-FR" sz="4000" dirty="0"/>
              <a:t>pracovní pobyt v Rennes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E1C4339-9D5B-FF1D-5013-5FF871747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34" y="1328565"/>
            <a:ext cx="8698447" cy="470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84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0020C6D1-FA01-4F70-932E-07F903CFEA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91800" y="6280985"/>
            <a:ext cx="7920000" cy="252000"/>
          </a:xfrm>
        </p:spPr>
        <p:txBody>
          <a:bodyPr/>
          <a:lstStyle/>
          <a:p>
            <a:r>
              <a:rPr lang="fr-FR" altLang="cs-CZ" dirty="0" err="1"/>
              <a:t>Francouzsko-české</a:t>
            </a:r>
            <a:r>
              <a:rPr lang="fr-FR" altLang="cs-CZ" dirty="0"/>
              <a:t> </a:t>
            </a:r>
            <a:r>
              <a:rPr lang="fr-FR" altLang="cs-CZ" dirty="0" err="1"/>
              <a:t>studium</a:t>
            </a:r>
            <a:r>
              <a:rPr lang="fr-FR" altLang="cs-CZ" dirty="0"/>
              <a:t> </a:t>
            </a:r>
            <a:r>
              <a:rPr lang="fr-FR" altLang="cs-CZ" dirty="0" err="1"/>
              <a:t>veřejné</a:t>
            </a:r>
            <a:r>
              <a:rPr lang="fr-FR" altLang="cs-CZ" dirty="0"/>
              <a:t> </a:t>
            </a:r>
            <a:r>
              <a:rPr lang="fr-FR" altLang="cs-CZ" dirty="0" err="1"/>
              <a:t>správy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FF46E27-1BED-43D1-9517-1645A319FB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1000" y="6280985"/>
            <a:ext cx="126000" cy="252000"/>
          </a:xfrm>
        </p:spPr>
        <p:txBody>
          <a:bodyPr/>
          <a:lstStyle/>
          <a:p>
            <a:r>
              <a:rPr lang="cs-CZ" altLang="cs-CZ" dirty="0"/>
              <a:t>11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91C10EA-76FA-4378-ACAB-FD83A2D7A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600" y="330690"/>
            <a:ext cx="7258800" cy="482788"/>
          </a:xfrm>
        </p:spPr>
        <p:txBody>
          <a:bodyPr/>
          <a:lstStyle/>
          <a:p>
            <a:r>
              <a:rPr lang="fr-FR" sz="3600" dirty="0"/>
              <a:t>Workshop </a:t>
            </a:r>
            <a:r>
              <a:rPr lang="fr-FR" sz="3600" dirty="0" err="1"/>
              <a:t>Stáže</a:t>
            </a:r>
            <a:r>
              <a:rPr lang="fr-FR" sz="3600" dirty="0"/>
              <a:t> </a:t>
            </a:r>
            <a:r>
              <a:rPr lang="fr-FR" sz="3600" dirty="0" err="1"/>
              <a:t>očima</a:t>
            </a:r>
            <a:r>
              <a:rPr lang="fr-FR" sz="3600" dirty="0"/>
              <a:t> </a:t>
            </a:r>
            <a:r>
              <a:rPr lang="fr-FR" sz="3600" dirty="0" err="1"/>
              <a:t>studentů</a:t>
            </a:r>
            <a:r>
              <a:rPr lang="fr-FR" sz="3600" dirty="0"/>
              <a:t> </a:t>
            </a:r>
          </a:p>
        </p:txBody>
      </p:sp>
      <p:pic>
        <p:nvPicPr>
          <p:cNvPr id="8" name="Obrázok 7" descr="Obrázok, na ktorom je stojaci, vnútri, osoba, muž&#10;&#10;Automaticky generovaný popis">
            <a:extLst>
              <a:ext uri="{FF2B5EF4-FFF2-40B4-BE49-F238E27FC236}">
                <a16:creationId xmlns:a16="http://schemas.microsoft.com/office/drawing/2014/main" id="{769FEC59-8BCC-407A-88DD-5A5211E166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8" t="19260" r="7779" b="10427"/>
          <a:stretch/>
        </p:blipFill>
        <p:spPr>
          <a:xfrm>
            <a:off x="8026398" y="1124205"/>
            <a:ext cx="3751600" cy="2075575"/>
          </a:xfrm>
          <a:prstGeom prst="rect">
            <a:avLst/>
          </a:prstGeom>
        </p:spPr>
      </p:pic>
      <p:pic>
        <p:nvPicPr>
          <p:cNvPr id="10" name="Obrázok 9" descr="Obrázok, na ktorom je osoba, vnútri, stôl, ľudia&#10;&#10;Automaticky generovaný popis">
            <a:extLst>
              <a:ext uri="{FF2B5EF4-FFF2-40B4-BE49-F238E27FC236}">
                <a16:creationId xmlns:a16="http://schemas.microsoft.com/office/drawing/2014/main" id="{179C3A33-F7D4-416D-A5B8-1DD7AC78A9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6398" y="3590292"/>
            <a:ext cx="3751599" cy="2326981"/>
          </a:xfrm>
          <a:prstGeom prst="rect">
            <a:avLst/>
          </a:prstGeom>
        </p:spPr>
      </p:pic>
      <p:pic>
        <p:nvPicPr>
          <p:cNvPr id="12" name="Obrázok 11" descr="Obrázok, na ktorom je muž, stojaci, žena, znak&#10;&#10;Automaticky generovaný popis">
            <a:extLst>
              <a:ext uri="{FF2B5EF4-FFF2-40B4-BE49-F238E27FC236}">
                <a16:creationId xmlns:a16="http://schemas.microsoft.com/office/drawing/2014/main" id="{D6012EB6-D508-44E2-8F8E-828874DEFE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139815"/>
            <a:ext cx="7093273" cy="476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47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osoba, vnútri, žena, stôl&#10;&#10;Automaticky generovaný popis">
            <a:extLst>
              <a:ext uri="{FF2B5EF4-FFF2-40B4-BE49-F238E27FC236}">
                <a16:creationId xmlns:a16="http://schemas.microsoft.com/office/drawing/2014/main" id="{8C3A0C1B-9764-4A14-A1CD-3D1C8522F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r="3" b="3"/>
          <a:stretch/>
        </p:blipFill>
        <p:spPr>
          <a:xfrm>
            <a:off x="719276" y="3508697"/>
            <a:ext cx="3311525" cy="2230711"/>
          </a:xfrm>
          <a:prstGeom prst="rect">
            <a:avLst/>
          </a:prstGeom>
          <a:noFill/>
        </p:spPr>
      </p:pic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8AF26DA-2250-4CB0-9405-880D9E2654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xfrm>
            <a:off x="540000" y="6321779"/>
            <a:ext cx="7920000" cy="252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 altLang="cs-CZ" dirty="0" err="1"/>
              <a:t>Francouzsko-české</a:t>
            </a:r>
            <a:r>
              <a:rPr lang="fr-FR" altLang="cs-CZ" dirty="0"/>
              <a:t> </a:t>
            </a:r>
            <a:r>
              <a:rPr lang="fr-FR" altLang="cs-CZ" dirty="0" err="1"/>
              <a:t>studium</a:t>
            </a:r>
            <a:r>
              <a:rPr lang="fr-FR" altLang="cs-CZ" dirty="0"/>
              <a:t> </a:t>
            </a:r>
            <a:r>
              <a:rPr lang="fr-FR" altLang="cs-CZ" dirty="0" err="1"/>
              <a:t>veřejné</a:t>
            </a:r>
            <a:r>
              <a:rPr lang="fr-FR" altLang="cs-CZ" dirty="0"/>
              <a:t> </a:t>
            </a:r>
            <a:r>
              <a:rPr lang="fr-FR" altLang="cs-CZ" dirty="0" err="1"/>
              <a:t>správy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EC865481-59D7-4910-BC95-D433F672ED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324566" y="6321779"/>
            <a:ext cx="252000" cy="252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altLang="cs-CZ" dirty="0"/>
              <a:t>12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7D2CC47-4B71-49C9-9D8D-186C616772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Obrázok 9" descr="Obrázok, na ktorom je budova, stôl, osoba, okno&#10;&#10;Automaticky generovaný popis">
            <a:extLst>
              <a:ext uri="{FF2B5EF4-FFF2-40B4-BE49-F238E27FC236}">
                <a16:creationId xmlns:a16="http://schemas.microsoft.com/office/drawing/2014/main" id="{5AF406A5-EA0C-4DCC-9627-19299D494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7" r="3" b="19350"/>
          <a:stretch/>
        </p:blipFill>
        <p:spPr>
          <a:xfrm>
            <a:off x="686512" y="1118593"/>
            <a:ext cx="3345488" cy="1901512"/>
          </a:xfrm>
          <a:prstGeom prst="rect">
            <a:avLst/>
          </a:prstGeom>
          <a:noFill/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47256A0F-646B-42A6-9B02-75570BCA6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104" y="345409"/>
            <a:ext cx="2001792" cy="44139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r>
              <a:rPr lang="fr-FR" sz="3600" dirty="0" err="1"/>
              <a:t>Promoce</a:t>
            </a:r>
            <a:r>
              <a:rPr lang="fr-FR" sz="3600" dirty="0"/>
              <a:t> </a:t>
            </a:r>
          </a:p>
        </p:txBody>
      </p:sp>
      <p:pic>
        <p:nvPicPr>
          <p:cNvPr id="22" name="Zástupný objekt pre obsah 21" descr="Obrázok, na ktorom je osoba, vnútri, pózujúci, skupina&#10;&#10;Automaticky generovaný popis">
            <a:extLst>
              <a:ext uri="{FF2B5EF4-FFF2-40B4-BE49-F238E27FC236}">
                <a16:creationId xmlns:a16="http://schemas.microsoft.com/office/drawing/2014/main" id="{D356B61F-61A1-4522-9E2C-78576ED52F79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159" y="1112596"/>
            <a:ext cx="6985567" cy="466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10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3">
            <a:extLst>
              <a:ext uri="{FF2B5EF4-FFF2-40B4-BE49-F238E27FC236}">
                <a16:creationId xmlns:a16="http://schemas.microsoft.com/office/drawing/2014/main" id="{4F612712-5225-435C-8349-8E5E8863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3385" y="634724"/>
            <a:ext cx="4525230" cy="451576"/>
          </a:xfrm>
        </p:spPr>
        <p:txBody>
          <a:bodyPr/>
          <a:lstStyle/>
          <a:p>
            <a:r>
              <a:rPr lang="en-US" sz="3600" dirty="0" err="1">
                <a:solidFill>
                  <a:srgbClr val="B9006E"/>
                </a:solidFill>
              </a:rPr>
              <a:t>Děkuji</a:t>
            </a:r>
            <a:r>
              <a:rPr lang="en-US" sz="3600" dirty="0">
                <a:solidFill>
                  <a:srgbClr val="B9006E"/>
                </a:solidFill>
              </a:rPr>
              <a:t> za </a:t>
            </a:r>
            <a:r>
              <a:rPr lang="en-US" sz="3600" dirty="0" err="1">
                <a:solidFill>
                  <a:srgbClr val="B9006E"/>
                </a:solidFill>
              </a:rPr>
              <a:t>pozornost</a:t>
            </a:r>
            <a:r>
              <a:rPr lang="en-US" sz="3600" dirty="0">
                <a:solidFill>
                  <a:srgbClr val="B9006E"/>
                </a:solidFill>
              </a:rPr>
              <a:t>! </a:t>
            </a:r>
          </a:p>
        </p:txBody>
      </p:sp>
      <p:pic>
        <p:nvPicPr>
          <p:cNvPr id="2050" name="Picture 2" descr="Fotka Francouzsko-české studium veřejné správy na ESF MU.">
            <a:extLst>
              <a:ext uri="{FF2B5EF4-FFF2-40B4-BE49-F238E27FC236}">
                <a16:creationId xmlns:a16="http://schemas.microsoft.com/office/drawing/2014/main" id="{74AA1AF9-C2A2-4930-9C43-E4103B7D1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r="1179"/>
          <a:stretch/>
        </p:blipFill>
        <p:spPr bwMode="auto">
          <a:xfrm>
            <a:off x="655522" y="1289194"/>
            <a:ext cx="10880955" cy="423916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Zástupný objekt pre pätu 1">
            <a:extLst>
              <a:ext uri="{FF2B5EF4-FFF2-40B4-BE49-F238E27FC236}">
                <a16:creationId xmlns:a16="http://schemas.microsoft.com/office/drawing/2014/main" id="{692F24CE-0540-45E0-ADCF-413AD87DE713}"/>
              </a:ext>
            </a:extLst>
          </p:cNvPr>
          <p:cNvSpPr txBox="1">
            <a:spLocks/>
          </p:cNvSpPr>
          <p:nvPr/>
        </p:nvSpPr>
        <p:spPr bwMode="auto">
          <a:xfrm>
            <a:off x="6132035" y="5552012"/>
            <a:ext cx="5404442" cy="17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 fontScale="92500"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sk-SK" altLang="cs-CZ" dirty="0"/>
              <a:t>S</a:t>
            </a:r>
            <a:r>
              <a:rPr lang="pt-BR" altLang="cs-CZ" dirty="0"/>
              <a:t>tudijní program</a:t>
            </a:r>
            <a:r>
              <a:rPr lang="sk-SK" altLang="cs-CZ" dirty="0"/>
              <a:t> </a:t>
            </a:r>
            <a:r>
              <a:rPr lang="pt-BR" altLang="cs-CZ" dirty="0"/>
              <a:t>s </a:t>
            </a:r>
            <a:r>
              <a:rPr lang="cs-CZ" altLang="cs-CZ" dirty="0"/>
              <a:t>dlouho</a:t>
            </a:r>
            <a:r>
              <a:rPr lang="pt-BR" altLang="cs-CZ" dirty="0"/>
              <a:t>letou tradicí</a:t>
            </a:r>
            <a:r>
              <a:rPr lang="sk-SK" altLang="cs-CZ" dirty="0"/>
              <a:t> – </a:t>
            </a:r>
            <a:r>
              <a:rPr lang="fr-FR" altLang="cs-CZ" dirty="0" err="1"/>
              <a:t>Oslava</a:t>
            </a:r>
            <a:r>
              <a:rPr lang="fr-FR" altLang="cs-CZ" dirty="0"/>
              <a:t> 20. </a:t>
            </a:r>
            <a:r>
              <a:rPr lang="fr-FR" altLang="cs-CZ" dirty="0" err="1"/>
              <a:t>výročí</a:t>
            </a:r>
            <a:r>
              <a:rPr lang="sk-SK" altLang="cs-CZ" dirty="0"/>
              <a:t> </a:t>
            </a:r>
            <a:r>
              <a:rPr lang="fr-FR" altLang="cs-CZ" dirty="0"/>
              <a:t>MFTAP </a:t>
            </a:r>
            <a:r>
              <a:rPr lang="sk-SK" altLang="cs-CZ" dirty="0"/>
              <a:t>(</a:t>
            </a:r>
            <a:r>
              <a:rPr lang="fr-FR" altLang="cs-CZ" dirty="0"/>
              <a:t>15. června 2019</a:t>
            </a:r>
            <a:r>
              <a:rPr lang="sk-SK" altLang="cs-CZ" dirty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795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D27C81DC-EFBA-4EA2-B925-7A08203CA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9" t="22887" r="19831" b="30869"/>
          <a:stretch/>
        </p:blipFill>
        <p:spPr bwMode="auto">
          <a:xfrm>
            <a:off x="6899818" y="4143679"/>
            <a:ext cx="2791252" cy="103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1E0E4011-7698-4196-9985-5275344496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37406"/>
            <a:ext cx="7920000" cy="252000"/>
          </a:xfrm>
        </p:spPr>
        <p:txBody>
          <a:bodyPr/>
          <a:lstStyle/>
          <a:p>
            <a:r>
              <a:rPr lang="fr-FR" altLang="cs-CZ" dirty="0" err="1"/>
              <a:t>Francouzsko-české</a:t>
            </a:r>
            <a:r>
              <a:rPr lang="fr-FR" altLang="cs-CZ" dirty="0"/>
              <a:t> </a:t>
            </a:r>
            <a:r>
              <a:rPr lang="fr-FR" altLang="cs-CZ" dirty="0" err="1"/>
              <a:t>studium</a:t>
            </a:r>
            <a:r>
              <a:rPr lang="fr-FR" altLang="cs-CZ" dirty="0"/>
              <a:t> </a:t>
            </a:r>
            <a:r>
              <a:rPr lang="fr-FR" altLang="cs-CZ" dirty="0" err="1"/>
              <a:t>veřejné</a:t>
            </a:r>
            <a:r>
              <a:rPr lang="fr-FR" altLang="cs-CZ" dirty="0"/>
              <a:t> </a:t>
            </a:r>
            <a:r>
              <a:rPr lang="fr-FR" altLang="cs-CZ" dirty="0" err="1"/>
              <a:t>správy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A7238FC-CACB-4D43-921E-0D4C99257B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8500" y="6285559"/>
            <a:ext cx="221500" cy="155694"/>
          </a:xfrm>
        </p:spPr>
        <p:txBody>
          <a:bodyPr/>
          <a:lstStyle/>
          <a:p>
            <a:r>
              <a:rPr lang="cs-CZ" altLang="cs-CZ" dirty="0"/>
              <a:t>2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51220A2-368E-4714-BE68-C3E013532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820" y="524554"/>
            <a:ext cx="7794654" cy="451576"/>
          </a:xfrm>
        </p:spPr>
        <p:txBody>
          <a:bodyPr/>
          <a:lstStyle/>
          <a:p>
            <a:r>
              <a:rPr lang="fr-FR" sz="3600" dirty="0" err="1"/>
              <a:t>Čím</a:t>
            </a:r>
            <a:r>
              <a:rPr lang="fr-FR" sz="3600" dirty="0"/>
              <a:t> je program MFTAP </a:t>
            </a:r>
            <a:r>
              <a:rPr lang="fr-FR" sz="3600" dirty="0" err="1"/>
              <a:t>výjimečný</a:t>
            </a:r>
            <a:r>
              <a:rPr lang="fr-FR" sz="3600" dirty="0"/>
              <a:t>?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15C80688-C288-4F0F-B449-4709C56DB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1715160"/>
            <a:ext cx="11482720" cy="1719512"/>
          </a:xfrm>
        </p:spPr>
        <p:txBody>
          <a:bodyPr/>
          <a:lstStyle/>
          <a:p>
            <a:pPr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̵"/>
            </a:pPr>
            <a:r>
              <a:rPr lang="cs-CZ" sz="1900" dirty="0"/>
              <a:t>n</a:t>
            </a:r>
            <a:r>
              <a:rPr lang="fr-FR" sz="1900" dirty="0"/>
              <a:t>avazující magisterské studium na Masarykově univerzitě v Brně a na Université de Rennes ve Francii</a:t>
            </a:r>
            <a:endParaRPr lang="cs-CZ" sz="1900" dirty="0"/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̵"/>
            </a:pPr>
            <a:r>
              <a:rPr lang="sk-SK" sz="1900" dirty="0" err="1"/>
              <a:t>dvě</a:t>
            </a:r>
            <a:r>
              <a:rPr lang="sk-SK" sz="1900" dirty="0"/>
              <a:t> odborné stáže v </a:t>
            </a:r>
            <a:r>
              <a:rPr lang="sk-SK" sz="1900" dirty="0" err="1"/>
              <a:t>institucích</a:t>
            </a:r>
            <a:r>
              <a:rPr lang="sk-SK" sz="1900" dirty="0"/>
              <a:t> </a:t>
            </a:r>
            <a:r>
              <a:rPr lang="sk-SK" sz="1900" dirty="0" err="1"/>
              <a:t>veřejné</a:t>
            </a:r>
            <a:r>
              <a:rPr lang="sk-SK" sz="1900" dirty="0"/>
              <a:t> správy v ČR a </a:t>
            </a:r>
            <a:r>
              <a:rPr lang="sk-SK" sz="1900" dirty="0" err="1"/>
              <a:t>ve</a:t>
            </a:r>
            <a:r>
              <a:rPr lang="sk-SK" sz="1900" dirty="0"/>
              <a:t> Francii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̵"/>
            </a:pPr>
            <a:r>
              <a:rPr lang="sk-SK" sz="1900" dirty="0"/>
              <a:t>výuka v </a:t>
            </a:r>
            <a:r>
              <a:rPr lang="sk-SK" sz="1900" dirty="0" err="1"/>
              <a:t>češtině</a:t>
            </a:r>
            <a:r>
              <a:rPr lang="sk-SK" sz="1900" dirty="0"/>
              <a:t> a </a:t>
            </a:r>
            <a:r>
              <a:rPr lang="sk-SK" sz="1900" dirty="0" err="1"/>
              <a:t>ve</a:t>
            </a:r>
            <a:r>
              <a:rPr lang="sk-SK" sz="1900" dirty="0"/>
              <a:t> </a:t>
            </a:r>
            <a:r>
              <a:rPr lang="sk-SK" sz="1900" dirty="0" err="1"/>
              <a:t>francouzštině</a:t>
            </a:r>
            <a:endParaRPr lang="sk-SK" sz="1900" dirty="0"/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̵"/>
            </a:pPr>
            <a:r>
              <a:rPr lang="cs-CZ" sz="1900" dirty="0"/>
              <a:t>absolventi získávají dva magisterské diplomy: </a:t>
            </a:r>
            <a:r>
              <a:rPr lang="fr-FR" sz="1900" dirty="0" err="1"/>
              <a:t>český</a:t>
            </a:r>
            <a:r>
              <a:rPr lang="fr-FR" sz="1900" dirty="0"/>
              <a:t> (</a:t>
            </a:r>
            <a:r>
              <a:rPr lang="fr-FR" sz="1900" dirty="0" err="1"/>
              <a:t>titul</a:t>
            </a:r>
            <a:r>
              <a:rPr lang="fr-FR" sz="1900" dirty="0"/>
              <a:t> </a:t>
            </a:r>
            <a:r>
              <a:rPr lang="fr-FR" sz="1900" dirty="0" err="1"/>
              <a:t>Ing</a:t>
            </a:r>
            <a:r>
              <a:rPr lang="fr-FR" sz="1900" dirty="0"/>
              <a:t>.) a </a:t>
            </a:r>
            <a:r>
              <a:rPr lang="fr-FR" sz="1900" dirty="0" err="1"/>
              <a:t>francouzský</a:t>
            </a:r>
            <a:r>
              <a:rPr lang="cs-CZ" sz="1900" dirty="0"/>
              <a:t> </a:t>
            </a:r>
            <a:r>
              <a:rPr lang="fr-FR" sz="1900" dirty="0"/>
              <a:t>(</a:t>
            </a:r>
            <a:r>
              <a:rPr lang="cs-CZ" sz="1900" dirty="0"/>
              <a:t>diplom </a:t>
            </a:r>
            <a:r>
              <a:rPr lang="fr-FR" sz="1900" dirty="0"/>
              <a:t>Master)</a:t>
            </a:r>
          </a:p>
        </p:txBody>
      </p:sp>
      <p:pic>
        <p:nvPicPr>
          <p:cNvPr id="5122" name="Picture 2" descr="Výsledok vyhľadávania obrázkov pre dopyt rennes 1">
            <a:extLst>
              <a:ext uri="{FF2B5EF4-FFF2-40B4-BE49-F238E27FC236}">
                <a16:creationId xmlns:a16="http://schemas.microsoft.com/office/drawing/2014/main" id="{E6A37DA3-56D8-465A-BC5F-9ADD38414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924" y="4006937"/>
            <a:ext cx="3397764" cy="113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353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>
            <a:extLst>
              <a:ext uri="{FF2B5EF4-FFF2-40B4-BE49-F238E27FC236}">
                <a16:creationId xmlns:a16="http://schemas.microsoft.com/office/drawing/2014/main" id="{D506BF0D-75BD-41C1-9723-FF689EDB53AA}"/>
              </a:ext>
            </a:extLst>
          </p:cNvPr>
          <p:cNvSpPr/>
          <p:nvPr/>
        </p:nvSpPr>
        <p:spPr bwMode="auto">
          <a:xfrm>
            <a:off x="759142" y="1013268"/>
            <a:ext cx="10968754" cy="2178463"/>
          </a:xfrm>
          <a:prstGeom prst="rect">
            <a:avLst/>
          </a:prstGeom>
          <a:solidFill>
            <a:srgbClr val="0000DC"/>
          </a:solidFill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ln>
                <a:noFill/>
              </a:ln>
              <a:solidFill>
                <a:srgbClr val="B9006E"/>
              </a:solidFill>
              <a:effectLst/>
              <a:latin typeface="Tahoma" pitchFamily="34" charset="0"/>
            </a:endParaRP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48EBF2DF-365B-46BC-A2DB-DD918F54C36A}"/>
              </a:ext>
            </a:extLst>
          </p:cNvPr>
          <p:cNvSpPr/>
          <p:nvPr/>
        </p:nvSpPr>
        <p:spPr bwMode="auto">
          <a:xfrm>
            <a:off x="759142" y="3666270"/>
            <a:ext cx="10968754" cy="2178463"/>
          </a:xfrm>
          <a:prstGeom prst="rect">
            <a:avLst/>
          </a:prstGeom>
          <a:solidFill>
            <a:srgbClr val="0000DC"/>
          </a:solidFill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ln>
                <a:noFill/>
              </a:ln>
              <a:solidFill>
                <a:srgbClr val="B9006E"/>
              </a:solidFill>
              <a:effectLst/>
              <a:latin typeface="Tahoma" pitchFamily="34" charset="0"/>
            </a:endParaRPr>
          </a:p>
        </p:txBody>
      </p:sp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EEE63926-77AE-43AA-B269-6A986CD449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94000" y="6241862"/>
            <a:ext cx="7920000" cy="252000"/>
          </a:xfrm>
        </p:spPr>
        <p:txBody>
          <a:bodyPr/>
          <a:lstStyle/>
          <a:p>
            <a:r>
              <a:rPr lang="fr-FR" altLang="cs-CZ" dirty="0" err="1"/>
              <a:t>Francouzsko-české</a:t>
            </a:r>
            <a:r>
              <a:rPr lang="fr-FR" altLang="cs-CZ" dirty="0"/>
              <a:t> </a:t>
            </a:r>
            <a:r>
              <a:rPr lang="fr-FR" altLang="cs-CZ" dirty="0" err="1"/>
              <a:t>studium</a:t>
            </a:r>
            <a:r>
              <a:rPr lang="fr-FR" altLang="cs-CZ" dirty="0"/>
              <a:t> </a:t>
            </a:r>
            <a:r>
              <a:rPr lang="fr-FR" altLang="cs-CZ" dirty="0" err="1"/>
              <a:t>veřejné</a:t>
            </a:r>
            <a:r>
              <a:rPr lang="fr-FR" altLang="cs-CZ" dirty="0"/>
              <a:t> </a:t>
            </a:r>
            <a:r>
              <a:rPr lang="fr-FR" altLang="cs-CZ" dirty="0" err="1"/>
              <a:t>správy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28535EE-54F5-4218-A97B-E1B33DE4CC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2000" y="6241862"/>
            <a:ext cx="252000" cy="252000"/>
          </a:xfrm>
        </p:spPr>
        <p:txBody>
          <a:bodyPr/>
          <a:lstStyle/>
          <a:p>
            <a:r>
              <a:rPr lang="cs-CZ" altLang="cs-CZ" dirty="0"/>
              <a:t>3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53F76D5-FBC8-4AA1-A51A-656E625DF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9776" y="240790"/>
            <a:ext cx="2745369" cy="451576"/>
          </a:xfrm>
        </p:spPr>
        <p:txBody>
          <a:bodyPr/>
          <a:lstStyle/>
          <a:p>
            <a:r>
              <a:rPr lang="fr-FR" dirty="0"/>
              <a:t>Studium 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581CE91E-92A0-49FA-8310-E5C604ED1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155" y="1266336"/>
            <a:ext cx="6938410" cy="1514360"/>
          </a:xfrm>
        </p:spPr>
        <p:txBody>
          <a:bodyPr/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̵"/>
            </a:pPr>
            <a:r>
              <a:rPr lang="fr-FR" sz="2400" dirty="0">
                <a:solidFill>
                  <a:schemeClr val="bg1"/>
                </a:solidFill>
              </a:rPr>
              <a:t>výuka v češtině </a:t>
            </a:r>
            <a:r>
              <a:rPr lang="cs-CZ" sz="2400" dirty="0">
                <a:solidFill>
                  <a:schemeClr val="bg1"/>
                </a:solidFill>
              </a:rPr>
              <a:t>a</a:t>
            </a:r>
            <a:r>
              <a:rPr lang="fr-FR" sz="2400" dirty="0">
                <a:solidFill>
                  <a:schemeClr val="bg1"/>
                </a:solidFill>
              </a:rPr>
              <a:t> ve francouzštině na ESF MU</a:t>
            </a:r>
            <a:endParaRPr lang="sk-SK" sz="2400" dirty="0">
              <a:solidFill>
                <a:schemeClr val="bg1"/>
              </a:solidFill>
            </a:endParaRPr>
          </a:p>
          <a:p>
            <a:pPr>
              <a:buClrTx/>
              <a:buFont typeface="Arial" panose="020B0604020202020204" pitchFamily="34" charset="0"/>
              <a:buChar char="̵"/>
            </a:pPr>
            <a:r>
              <a:rPr lang="fr-FR" sz="2400" dirty="0" err="1">
                <a:solidFill>
                  <a:schemeClr val="bg1"/>
                </a:solidFill>
              </a:rPr>
              <a:t>vyučování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zajištěno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odborníky</a:t>
            </a:r>
            <a:r>
              <a:rPr lang="fr-FR" sz="2400" dirty="0">
                <a:solidFill>
                  <a:schemeClr val="bg1"/>
                </a:solidFill>
              </a:rPr>
              <a:t> z </a:t>
            </a:r>
            <a:r>
              <a:rPr lang="fr-FR" sz="2400" dirty="0" err="1">
                <a:solidFill>
                  <a:schemeClr val="bg1"/>
                </a:solidFill>
              </a:rPr>
              <a:t>obou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univerzit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endParaRPr lang="sk-SK" sz="24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Arial" panose="020B0604020202020204" pitchFamily="34" charset="0"/>
              <a:buChar char="̵"/>
            </a:pPr>
            <a:r>
              <a:rPr lang="fr-FR" sz="2400" dirty="0" err="1">
                <a:solidFill>
                  <a:schemeClr val="bg1"/>
                </a:solidFill>
              </a:rPr>
              <a:t>stáž</a:t>
            </a:r>
            <a:r>
              <a:rPr lang="fr-FR" sz="2400" dirty="0">
                <a:solidFill>
                  <a:schemeClr val="bg1"/>
                </a:solidFill>
              </a:rPr>
              <a:t> v </a:t>
            </a:r>
            <a:r>
              <a:rPr lang="fr-FR" sz="2400" dirty="0" err="1">
                <a:solidFill>
                  <a:schemeClr val="bg1"/>
                </a:solidFill>
              </a:rPr>
              <a:t>instituci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veřejné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správy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v ČR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AE3B3898-E6A3-42E7-A0C8-BDBB8FA48069}"/>
              </a:ext>
            </a:extLst>
          </p:cNvPr>
          <p:cNvSpPr txBox="1">
            <a:spLocks/>
          </p:cNvSpPr>
          <p:nvPr/>
        </p:nvSpPr>
        <p:spPr>
          <a:xfrm>
            <a:off x="1574705" y="1876711"/>
            <a:ext cx="1736887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fr-FR" sz="3200" kern="0" dirty="0">
                <a:solidFill>
                  <a:schemeClr val="bg1"/>
                </a:solidFill>
              </a:rPr>
              <a:t>1. </a:t>
            </a:r>
            <a:r>
              <a:rPr lang="fr-FR" sz="3200" kern="0" dirty="0" err="1">
                <a:solidFill>
                  <a:schemeClr val="bg1"/>
                </a:solidFill>
              </a:rPr>
              <a:t>ročník</a:t>
            </a:r>
            <a:r>
              <a:rPr lang="fr-FR" sz="3200" kern="0" dirty="0">
                <a:solidFill>
                  <a:schemeClr val="bg1"/>
                </a:solidFill>
              </a:rPr>
              <a:t> </a:t>
            </a:r>
            <a:r>
              <a:rPr lang="fr-FR" sz="4400" kern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Zástupný objekt pre obsah 4">
            <a:extLst>
              <a:ext uri="{FF2B5EF4-FFF2-40B4-BE49-F238E27FC236}">
                <a16:creationId xmlns:a16="http://schemas.microsoft.com/office/drawing/2014/main" id="{B3C92674-A13E-4F07-A911-60D17FEF5B32}"/>
              </a:ext>
            </a:extLst>
          </p:cNvPr>
          <p:cNvSpPr txBox="1">
            <a:spLocks/>
          </p:cNvSpPr>
          <p:nvPr/>
        </p:nvSpPr>
        <p:spPr>
          <a:xfrm>
            <a:off x="4127155" y="3923059"/>
            <a:ext cx="5689945" cy="15736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bg1"/>
              </a:buClr>
              <a:buFont typeface="Arial" panose="020B0604020202020204" pitchFamily="34" charset="0"/>
              <a:buChar char="̵"/>
            </a:pPr>
            <a:r>
              <a:rPr lang="fr-FR" sz="2400" kern="0" dirty="0">
                <a:solidFill>
                  <a:schemeClr val="bg1"/>
                </a:solidFill>
              </a:rPr>
              <a:t>výuka ve Francii </a:t>
            </a:r>
            <a:endParaRPr lang="sk-SK" sz="2400" kern="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Arial" panose="020B0604020202020204" pitchFamily="34" charset="0"/>
              <a:buChar char="̵"/>
            </a:pPr>
            <a:r>
              <a:rPr lang="fr-FR" sz="2400" kern="0" dirty="0" err="1">
                <a:solidFill>
                  <a:schemeClr val="bg1"/>
                </a:solidFill>
              </a:rPr>
              <a:t>stáž</a:t>
            </a:r>
            <a:r>
              <a:rPr lang="fr-FR" sz="2400" kern="0" dirty="0">
                <a:solidFill>
                  <a:schemeClr val="bg1"/>
                </a:solidFill>
              </a:rPr>
              <a:t> v </a:t>
            </a:r>
            <a:r>
              <a:rPr lang="fr-FR" sz="2400" kern="0" dirty="0" err="1">
                <a:solidFill>
                  <a:schemeClr val="bg1"/>
                </a:solidFill>
              </a:rPr>
              <a:t>instituci</a:t>
            </a:r>
            <a:r>
              <a:rPr lang="fr-FR" sz="2400" kern="0" dirty="0">
                <a:solidFill>
                  <a:schemeClr val="bg1"/>
                </a:solidFill>
              </a:rPr>
              <a:t> </a:t>
            </a:r>
            <a:r>
              <a:rPr lang="fr-FR" sz="2400" kern="0" dirty="0" err="1">
                <a:solidFill>
                  <a:schemeClr val="bg1"/>
                </a:solidFill>
              </a:rPr>
              <a:t>veřejné</a:t>
            </a:r>
            <a:r>
              <a:rPr lang="fr-FR" sz="2400" kern="0" dirty="0">
                <a:solidFill>
                  <a:schemeClr val="bg1"/>
                </a:solidFill>
              </a:rPr>
              <a:t> </a:t>
            </a:r>
            <a:r>
              <a:rPr lang="fr-FR" sz="2400" kern="0" dirty="0" err="1">
                <a:solidFill>
                  <a:schemeClr val="bg1"/>
                </a:solidFill>
              </a:rPr>
              <a:t>správy</a:t>
            </a:r>
            <a:r>
              <a:rPr lang="fr-FR" sz="2400" kern="0" dirty="0">
                <a:solidFill>
                  <a:schemeClr val="bg1"/>
                </a:solidFill>
              </a:rPr>
              <a:t> </a:t>
            </a:r>
            <a:r>
              <a:rPr lang="fr-FR" sz="2400" kern="0" dirty="0" err="1">
                <a:solidFill>
                  <a:schemeClr val="bg1"/>
                </a:solidFill>
              </a:rPr>
              <a:t>ve</a:t>
            </a:r>
            <a:r>
              <a:rPr lang="fr-FR" sz="2400" kern="0" dirty="0">
                <a:solidFill>
                  <a:schemeClr val="bg1"/>
                </a:solidFill>
              </a:rPr>
              <a:t> </a:t>
            </a:r>
            <a:r>
              <a:rPr lang="fr-FR" sz="2400" kern="0" dirty="0" err="1">
                <a:solidFill>
                  <a:schemeClr val="bg1"/>
                </a:solidFill>
              </a:rPr>
              <a:t>Francii</a:t>
            </a:r>
            <a:endParaRPr lang="sk-SK" sz="2400" kern="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Arial" panose="020B0604020202020204" pitchFamily="34" charset="0"/>
              <a:buChar char="̵"/>
            </a:pPr>
            <a:r>
              <a:rPr lang="fr-FR" sz="2400" kern="0" dirty="0">
                <a:solidFill>
                  <a:schemeClr val="bg1"/>
                </a:solidFill>
              </a:rPr>
              <a:t>diplomová práce </a:t>
            </a: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4291C5A9-DB43-4C51-A259-A14A7ACC58AF}"/>
              </a:ext>
            </a:extLst>
          </p:cNvPr>
          <p:cNvSpPr txBox="1">
            <a:spLocks/>
          </p:cNvSpPr>
          <p:nvPr/>
        </p:nvSpPr>
        <p:spPr>
          <a:xfrm>
            <a:off x="1574705" y="4484078"/>
            <a:ext cx="1736887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fr-FR" sz="3200" kern="0" dirty="0">
                <a:solidFill>
                  <a:schemeClr val="bg1"/>
                </a:solidFill>
              </a:rPr>
              <a:t>2. </a:t>
            </a:r>
            <a:r>
              <a:rPr lang="fr-FR" sz="3200" kern="0" dirty="0" err="1">
                <a:solidFill>
                  <a:schemeClr val="bg1"/>
                </a:solidFill>
              </a:rPr>
              <a:t>ročník</a:t>
            </a:r>
            <a:r>
              <a:rPr lang="fr-FR" sz="3200" kern="0" dirty="0">
                <a:solidFill>
                  <a:schemeClr val="bg1"/>
                </a:solidFill>
              </a:rPr>
              <a:t> </a:t>
            </a:r>
            <a:endParaRPr lang="fr-FR" sz="44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27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úvisiaci obrázok">
            <a:extLst>
              <a:ext uri="{FF2B5EF4-FFF2-40B4-BE49-F238E27FC236}">
                <a16:creationId xmlns:a16="http://schemas.microsoft.com/office/drawing/2014/main" id="{FFD8FC42-FD15-4D61-8206-40BE4E7C3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rgbClr val="B9006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1" t="9642" r="11763" b="11183"/>
          <a:stretch/>
        </p:blipFill>
        <p:spPr bwMode="auto">
          <a:xfrm>
            <a:off x="945400" y="2369231"/>
            <a:ext cx="3153845" cy="331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EACCBC26-3F45-4360-9672-06D0119956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7920000" cy="252000"/>
          </a:xfrm>
        </p:spPr>
        <p:txBody>
          <a:bodyPr/>
          <a:lstStyle/>
          <a:p>
            <a:r>
              <a:rPr lang="fr-FR" altLang="cs-CZ" dirty="0" err="1"/>
              <a:t>Francouzsko-české</a:t>
            </a:r>
            <a:r>
              <a:rPr lang="fr-FR" altLang="cs-CZ" dirty="0"/>
              <a:t> </a:t>
            </a:r>
            <a:r>
              <a:rPr lang="fr-FR" altLang="cs-CZ" dirty="0" err="1"/>
              <a:t>studium</a:t>
            </a:r>
            <a:r>
              <a:rPr lang="fr-FR" altLang="cs-CZ" dirty="0"/>
              <a:t> </a:t>
            </a:r>
            <a:r>
              <a:rPr lang="fr-FR" altLang="cs-CZ" dirty="0" err="1"/>
              <a:t>veřejné</a:t>
            </a:r>
            <a:r>
              <a:rPr lang="fr-FR" altLang="cs-CZ" dirty="0"/>
              <a:t> </a:t>
            </a:r>
            <a:r>
              <a:rPr lang="fr-FR" altLang="cs-CZ" dirty="0" err="1"/>
              <a:t>správy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9BA6384-300F-4E13-9DE0-FA00C3D02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93818" y="6228000"/>
            <a:ext cx="252000" cy="252000"/>
          </a:xfrm>
        </p:spPr>
        <p:txBody>
          <a:bodyPr/>
          <a:lstStyle/>
          <a:p>
            <a:r>
              <a:rPr lang="cs-CZ" altLang="cs-CZ" dirty="0"/>
              <a:t>4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5D3E2741-CDB7-448F-972B-58753820C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9198" y="1185072"/>
            <a:ext cx="6545992" cy="529492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̵"/>
            </a:pPr>
            <a:r>
              <a:rPr lang="fr-FR" sz="2000" dirty="0"/>
              <a:t>Mikro</a:t>
            </a:r>
            <a:r>
              <a:rPr lang="sk-SK" sz="2000" dirty="0" err="1"/>
              <a:t>ekonomie</a:t>
            </a:r>
            <a:r>
              <a:rPr lang="cs-CZ" sz="2000" dirty="0"/>
              <a:t>, M</a:t>
            </a:r>
            <a:r>
              <a:rPr lang="fr-FR" sz="2000" dirty="0"/>
              <a:t>akroekonomie</a:t>
            </a:r>
            <a:endParaRPr lang="sk-SK" sz="2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̵"/>
            </a:pPr>
            <a:r>
              <a:rPr lang="fr-FR" sz="2000" dirty="0" err="1"/>
              <a:t>Evropská</a:t>
            </a:r>
            <a:r>
              <a:rPr lang="fr-FR" sz="2000" dirty="0"/>
              <a:t> unie – </a:t>
            </a:r>
            <a:r>
              <a:rPr lang="fr-FR" sz="2000" dirty="0" err="1"/>
              <a:t>instituce</a:t>
            </a:r>
            <a:r>
              <a:rPr lang="fr-FR" sz="2000" dirty="0"/>
              <a:t> a </a:t>
            </a:r>
            <a:r>
              <a:rPr lang="fr-FR" sz="2000" dirty="0" err="1"/>
              <a:t>právo</a:t>
            </a:r>
            <a:endParaRPr lang="sk-SK" sz="2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̵"/>
            </a:pPr>
            <a:r>
              <a:rPr lang="fr-FR" sz="2000" dirty="0"/>
              <a:t>Veřejná politika</a:t>
            </a:r>
            <a:endParaRPr lang="cs-CZ" sz="2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̵"/>
            </a:pPr>
            <a:r>
              <a:rPr lang="fr-FR" sz="2000" dirty="0"/>
              <a:t>Veřejná správa a správní právo v ČR</a:t>
            </a:r>
            <a:r>
              <a:rPr lang="cs-CZ" sz="2000" dirty="0"/>
              <a:t> / ve Francii</a:t>
            </a:r>
            <a:endParaRPr lang="sk-SK" sz="2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̵"/>
            </a:pPr>
            <a:r>
              <a:rPr lang="fr-FR" sz="2000" dirty="0"/>
              <a:t>Řízení a kontrola v institucích veřejné správy </a:t>
            </a:r>
            <a:endParaRPr lang="sk-SK" sz="2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̵"/>
            </a:pPr>
            <a:r>
              <a:rPr lang="fr-FR" sz="2000" dirty="0"/>
              <a:t>Rozvoj komunikačních a manažerských dovedností </a:t>
            </a:r>
            <a:endParaRPr lang="sk-SK" sz="2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̵"/>
            </a:pPr>
            <a:r>
              <a:rPr lang="fr-FR" sz="2000" dirty="0" err="1"/>
              <a:t>Všeobecný</a:t>
            </a:r>
            <a:r>
              <a:rPr lang="fr-FR" sz="2000" dirty="0"/>
              <a:t> </a:t>
            </a:r>
            <a:r>
              <a:rPr lang="fr-FR" sz="2000" dirty="0" err="1"/>
              <a:t>rozhled</a:t>
            </a:r>
            <a:r>
              <a:rPr lang="fr-FR" sz="2000" dirty="0"/>
              <a:t> a </a:t>
            </a:r>
            <a:r>
              <a:rPr lang="fr-FR" sz="2000" dirty="0" err="1"/>
              <a:t>rozvoj</a:t>
            </a:r>
            <a:r>
              <a:rPr lang="fr-FR" sz="2000" dirty="0"/>
              <a:t> </a:t>
            </a:r>
            <a:r>
              <a:rPr lang="fr-FR" sz="2000" dirty="0" err="1"/>
              <a:t>komunikačních</a:t>
            </a:r>
            <a:r>
              <a:rPr lang="fr-FR" sz="2000" dirty="0"/>
              <a:t> </a:t>
            </a:r>
            <a:r>
              <a:rPr lang="fr-FR" sz="2000" dirty="0" err="1"/>
              <a:t>schopností</a:t>
            </a:r>
            <a:r>
              <a:rPr lang="fr-FR" sz="2000" dirty="0"/>
              <a:t> </a:t>
            </a:r>
            <a:endParaRPr lang="sk-SK" sz="2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̵"/>
            </a:pPr>
            <a:r>
              <a:rPr lang="cs-CZ" sz="2000" dirty="0"/>
              <a:t>Měsíční stáž v instituci </a:t>
            </a:r>
            <a:r>
              <a:rPr lang="fr-FR" sz="2000" dirty="0" err="1"/>
              <a:t>veřejné</a:t>
            </a:r>
            <a:r>
              <a:rPr lang="fr-FR" sz="2000" dirty="0"/>
              <a:t> </a:t>
            </a:r>
            <a:r>
              <a:rPr lang="fr-FR" sz="2000" dirty="0" err="1"/>
              <a:t>správy</a:t>
            </a:r>
            <a:r>
              <a:rPr lang="cs-CZ" sz="2000" dirty="0"/>
              <a:t> v ČR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̵"/>
            </a:pPr>
            <a:r>
              <a:rPr lang="cs-CZ" sz="2000" dirty="0"/>
              <a:t>Stáž v instituci veřejné správy ve Francii</a:t>
            </a:r>
            <a:endParaRPr lang="sk-SK" sz="2000" dirty="0"/>
          </a:p>
        </p:txBody>
      </p:sp>
      <p:sp>
        <p:nvSpPr>
          <p:cNvPr id="6" name="Bublina reči: obdĺžnik 5">
            <a:extLst>
              <a:ext uri="{FF2B5EF4-FFF2-40B4-BE49-F238E27FC236}">
                <a16:creationId xmlns:a16="http://schemas.microsoft.com/office/drawing/2014/main" id="{776FCBDA-03C8-4E1D-B30E-E4CECE6541CF}"/>
              </a:ext>
            </a:extLst>
          </p:cNvPr>
          <p:cNvSpPr/>
          <p:nvPr/>
        </p:nvSpPr>
        <p:spPr bwMode="auto">
          <a:xfrm>
            <a:off x="214175" y="914199"/>
            <a:ext cx="4733655" cy="1028700"/>
          </a:xfrm>
          <a:prstGeom prst="wedgeRectCallout">
            <a:avLst>
              <a:gd name="adj1" fmla="val 6008"/>
              <a:gd name="adj2" fmla="val 83123"/>
            </a:avLst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EB71B6D-B8D8-4D6E-9FDD-EFFE305E8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76" y="1185072"/>
            <a:ext cx="4733654" cy="500773"/>
          </a:xfrm>
        </p:spPr>
        <p:txBody>
          <a:bodyPr/>
          <a:lstStyle/>
          <a:p>
            <a:pPr algn="ctr"/>
            <a:r>
              <a:rPr lang="fr-FR" sz="3600" dirty="0" err="1">
                <a:solidFill>
                  <a:schemeClr val="bg1"/>
                </a:solidFill>
              </a:rPr>
              <a:t>Vyučované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  <a:r>
              <a:rPr lang="fr-FR" sz="3600" dirty="0" err="1">
                <a:solidFill>
                  <a:schemeClr val="bg1"/>
                </a:solidFill>
              </a:rPr>
              <a:t>předměty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8600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>
            <a:extLst>
              <a:ext uri="{FF2B5EF4-FFF2-40B4-BE49-F238E27FC236}">
                <a16:creationId xmlns:a16="http://schemas.microsoft.com/office/drawing/2014/main" id="{A99A3A18-19D8-4236-89E3-8167AE70444D}"/>
              </a:ext>
            </a:extLst>
          </p:cNvPr>
          <p:cNvSpPr/>
          <p:nvPr/>
        </p:nvSpPr>
        <p:spPr bwMode="auto">
          <a:xfrm>
            <a:off x="7474687" y="3404254"/>
            <a:ext cx="4540568" cy="2157474"/>
          </a:xfrm>
          <a:prstGeom prst="rect">
            <a:avLst/>
          </a:prstGeom>
          <a:solidFill>
            <a:srgbClr val="B9006E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ln>
                <a:solidFill>
                  <a:srgbClr val="B9006E"/>
                </a:solidFill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CEC7E964-1D9C-4380-93A4-7914CC233DAC}"/>
              </a:ext>
            </a:extLst>
          </p:cNvPr>
          <p:cNvSpPr/>
          <p:nvPr/>
        </p:nvSpPr>
        <p:spPr bwMode="auto">
          <a:xfrm>
            <a:off x="7474687" y="711858"/>
            <a:ext cx="4540567" cy="2157474"/>
          </a:xfrm>
          <a:prstGeom prst="rect">
            <a:avLst/>
          </a:prstGeom>
          <a:solidFill>
            <a:srgbClr val="B9006E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ln>
                <a:solidFill>
                  <a:srgbClr val="B9006E"/>
                </a:solidFill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83EB9194-8E9B-43F4-A292-10C00D3A5D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92392"/>
            <a:ext cx="3119191" cy="207923"/>
          </a:xfrm>
        </p:spPr>
        <p:txBody>
          <a:bodyPr/>
          <a:lstStyle/>
          <a:p>
            <a:r>
              <a:rPr lang="fr-FR" altLang="cs-CZ" dirty="0" err="1"/>
              <a:t>Francouzsko-české</a:t>
            </a:r>
            <a:r>
              <a:rPr lang="fr-FR" altLang="cs-CZ" dirty="0"/>
              <a:t> </a:t>
            </a:r>
            <a:r>
              <a:rPr lang="fr-FR" altLang="cs-CZ" dirty="0" err="1"/>
              <a:t>studium</a:t>
            </a:r>
            <a:r>
              <a:rPr lang="fr-FR" altLang="cs-CZ" dirty="0"/>
              <a:t> </a:t>
            </a:r>
            <a:r>
              <a:rPr lang="fr-FR" altLang="cs-CZ" dirty="0" err="1"/>
              <a:t>veřejné</a:t>
            </a:r>
            <a:r>
              <a:rPr lang="fr-FR" altLang="cs-CZ" dirty="0"/>
              <a:t> </a:t>
            </a:r>
            <a:r>
              <a:rPr lang="fr-FR" altLang="cs-CZ" dirty="0" err="1"/>
              <a:t>správy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381BA73-B408-4B98-A8AB-CE2B883172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88000" y="6270354"/>
            <a:ext cx="252000" cy="252000"/>
          </a:xfrm>
        </p:spPr>
        <p:txBody>
          <a:bodyPr/>
          <a:lstStyle/>
          <a:p>
            <a:r>
              <a:rPr lang="cs-CZ" altLang="cs-CZ" dirty="0"/>
              <a:t>5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72D3D21-E402-4688-8190-3DC6D4B7F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788630"/>
            <a:ext cx="6272145" cy="463355"/>
          </a:xfrm>
        </p:spPr>
        <p:txBody>
          <a:bodyPr/>
          <a:lstStyle/>
          <a:p>
            <a:r>
              <a:rPr lang="fr-FR" sz="3600" dirty="0" err="1"/>
              <a:t>Kde</a:t>
            </a:r>
            <a:r>
              <a:rPr lang="fr-FR" sz="3600" dirty="0"/>
              <a:t> </a:t>
            </a:r>
            <a:r>
              <a:rPr lang="fr-FR" sz="3600" dirty="0" err="1"/>
              <a:t>pracují</a:t>
            </a:r>
            <a:r>
              <a:rPr lang="fr-FR" sz="3600" dirty="0"/>
              <a:t> </a:t>
            </a:r>
            <a:r>
              <a:rPr lang="fr-FR" sz="3600" dirty="0" err="1"/>
              <a:t>naši</a:t>
            </a:r>
            <a:r>
              <a:rPr lang="fr-FR" sz="3600" dirty="0"/>
              <a:t> </a:t>
            </a:r>
            <a:r>
              <a:rPr lang="fr-FR" sz="3600" dirty="0" err="1"/>
              <a:t>absolventi</a:t>
            </a:r>
            <a:r>
              <a:rPr lang="fr-FR" sz="3600" dirty="0"/>
              <a:t>?</a:t>
            </a:r>
            <a:endParaRPr lang="fr-FR" sz="4800" dirty="0"/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793B4386-0AB0-499D-BA1E-80ABDE8C6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571634"/>
            <a:ext cx="5430000" cy="4371966"/>
          </a:xfrm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̵"/>
            </a:pPr>
            <a:r>
              <a:rPr lang="fr-FR" sz="2400" dirty="0" err="1"/>
              <a:t>Evropská</a:t>
            </a:r>
            <a:r>
              <a:rPr lang="fr-FR" sz="2400" dirty="0"/>
              <a:t> </a:t>
            </a:r>
            <a:r>
              <a:rPr lang="fr-FR" sz="2400" dirty="0" err="1"/>
              <a:t>komise</a:t>
            </a:r>
            <a:r>
              <a:rPr lang="fr-FR" sz="2400" dirty="0"/>
              <a:t> a </a:t>
            </a:r>
            <a:r>
              <a:rPr lang="fr-FR" sz="2400" dirty="0" err="1"/>
              <a:t>jiné</a:t>
            </a:r>
            <a:r>
              <a:rPr lang="fr-FR" sz="2400" dirty="0"/>
              <a:t> </a:t>
            </a:r>
            <a:r>
              <a:rPr lang="fr-FR" sz="2400" dirty="0" err="1"/>
              <a:t>instituce</a:t>
            </a:r>
            <a:r>
              <a:rPr lang="fr-FR" sz="2400" dirty="0"/>
              <a:t> EU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̵"/>
            </a:pPr>
            <a:r>
              <a:rPr lang="fr-FR" sz="2400" dirty="0" err="1"/>
              <a:t>Ministerstv</a:t>
            </a:r>
            <a:r>
              <a:rPr lang="cs-CZ" sz="2400" dirty="0"/>
              <a:t>o</a:t>
            </a:r>
            <a:r>
              <a:rPr lang="fr-FR" sz="2400" dirty="0"/>
              <a:t> </a:t>
            </a:r>
            <a:r>
              <a:rPr lang="fr-FR" sz="2400" dirty="0" err="1"/>
              <a:t>financí</a:t>
            </a:r>
            <a:r>
              <a:rPr lang="fr-FR" sz="2400" dirty="0"/>
              <a:t> ČR</a:t>
            </a:r>
            <a:endParaRPr lang="sk-SK" sz="2400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̵"/>
            </a:pPr>
            <a:r>
              <a:rPr lang="fr-FR" sz="2400" dirty="0"/>
              <a:t>Ministerstvo zahraničních věcí</a:t>
            </a:r>
            <a:r>
              <a:rPr lang="cs-CZ" sz="2400" dirty="0"/>
              <a:t> ČR</a:t>
            </a:r>
            <a:endParaRPr lang="sk-SK" sz="2400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̵"/>
            </a:pPr>
            <a:r>
              <a:rPr lang="fr-FR" sz="2400" dirty="0" err="1"/>
              <a:t>Francouzsko-česk</a:t>
            </a:r>
            <a:r>
              <a:rPr lang="cs-CZ" sz="2400" dirty="0"/>
              <a:t>á</a:t>
            </a:r>
            <a:r>
              <a:rPr lang="fr-FR" sz="2400" dirty="0"/>
              <a:t> </a:t>
            </a:r>
            <a:r>
              <a:rPr lang="fr-FR" sz="2400" dirty="0" err="1"/>
              <a:t>obchodní</a:t>
            </a:r>
            <a:r>
              <a:rPr lang="fr-FR" sz="2400" dirty="0"/>
              <a:t> </a:t>
            </a:r>
            <a:r>
              <a:rPr lang="fr-FR" sz="2400" dirty="0" err="1"/>
              <a:t>komo</a:t>
            </a:r>
            <a:r>
              <a:rPr lang="cs-CZ" sz="2400" dirty="0"/>
              <a:t>ra</a:t>
            </a:r>
            <a:endParaRPr lang="sk-SK" sz="2400" strike="sngStrike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̵"/>
            </a:pPr>
            <a:r>
              <a:rPr lang="fr-FR" sz="2400" dirty="0"/>
              <a:t>Czech Tourism</a:t>
            </a:r>
            <a:endParaRPr lang="cs-CZ" sz="2400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̵"/>
            </a:pPr>
            <a:r>
              <a:rPr lang="cs-CZ" sz="2400" dirty="0"/>
              <a:t>magistráty, krajské úřady</a:t>
            </a:r>
            <a:endParaRPr lang="sk-SK" sz="2400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̵"/>
            </a:pPr>
            <a:r>
              <a:rPr lang="cs-CZ" sz="2400" dirty="0"/>
              <a:t>s</a:t>
            </a:r>
            <a:r>
              <a:rPr lang="fr-FR" sz="2400" dirty="0"/>
              <a:t>oukromý sektor</a:t>
            </a:r>
            <a:r>
              <a:rPr lang="cs-CZ" sz="2400" dirty="0"/>
              <a:t> (PPG, IBM, Zebra Technologies, Atlas </a:t>
            </a:r>
            <a:r>
              <a:rPr lang="cs-CZ" sz="2400" dirty="0" err="1"/>
              <a:t>Copco</a:t>
            </a:r>
            <a:r>
              <a:rPr lang="cs-CZ" sz="2400" dirty="0"/>
              <a:t>)</a:t>
            </a:r>
            <a:endParaRPr lang="fr-FR" sz="2400" strike="sngStrike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CC9635A9-1FB6-4009-AD1F-8A7FC1B12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68255" t="25230" r="21208" b="55632"/>
          <a:stretch/>
        </p:blipFill>
        <p:spPr>
          <a:xfrm>
            <a:off x="7738939" y="1052723"/>
            <a:ext cx="1533961" cy="1475742"/>
          </a:xfrm>
          <a:prstGeom prst="ellips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87461C82-FDA6-47A4-9763-DFF349C94CC7}"/>
              </a:ext>
            </a:extLst>
          </p:cNvPr>
          <p:cNvSpPr txBox="1"/>
          <p:nvPr/>
        </p:nvSpPr>
        <p:spPr>
          <a:xfrm>
            <a:off x="7608533" y="3821270"/>
            <a:ext cx="259511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600" b="1" dirty="0">
                <a:solidFill>
                  <a:schemeClr val="bg1"/>
                </a:solidFill>
                <a:latin typeface="Arial (text)"/>
              </a:rPr>
              <a:t>Ing. Martin Gorčák </a:t>
            </a:r>
          </a:p>
          <a:p>
            <a:pPr algn="ctr"/>
            <a:r>
              <a:rPr lang="pl-PL" sz="1600" dirty="0">
                <a:solidFill>
                  <a:schemeClr val="bg1"/>
                </a:solidFill>
                <a:latin typeface="Arial (text)"/>
              </a:rPr>
              <a:t>absolvent z roku 2017</a:t>
            </a:r>
          </a:p>
          <a:p>
            <a:endParaRPr lang="pl-PL" sz="1600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Ministerstvo financí ČR</a:t>
            </a:r>
            <a:endParaRPr lang="pl-PL" sz="1600" dirty="0">
              <a:solidFill>
                <a:schemeClr val="bg1"/>
              </a:solidFill>
              <a:latin typeface="Arial (text)"/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(Odbor záležitosti EU)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CA39F42B-D05F-4B81-BD9A-BE16D96A7D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68216" t="35895" r="21159" b="44299"/>
          <a:stretch/>
        </p:blipFill>
        <p:spPr>
          <a:xfrm>
            <a:off x="10203647" y="3712967"/>
            <a:ext cx="1555136" cy="1540047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810DFF9F-FA30-4E2E-B771-79D7B56DEED6}"/>
              </a:ext>
            </a:extLst>
          </p:cNvPr>
          <p:cNvSpPr txBox="1"/>
          <p:nvPr/>
        </p:nvSpPr>
        <p:spPr>
          <a:xfrm>
            <a:off x="9373182" y="1151635"/>
            <a:ext cx="2541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Arial (text)"/>
              </a:rPr>
              <a:t>Ing. Petra </a:t>
            </a:r>
            <a:r>
              <a:rPr lang="fr-FR" sz="1600" b="1" dirty="0" err="1">
                <a:solidFill>
                  <a:schemeClr val="bg1"/>
                </a:solidFill>
                <a:latin typeface="Arial (text)"/>
              </a:rPr>
              <a:t>Šťastná</a:t>
            </a:r>
            <a:r>
              <a:rPr lang="fr-FR" sz="1600" b="1" dirty="0">
                <a:solidFill>
                  <a:schemeClr val="bg1"/>
                </a:solidFill>
                <a:latin typeface="Arial (text)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Arial (text)"/>
              </a:rPr>
              <a:t>absolventka</a:t>
            </a:r>
            <a:r>
              <a:rPr lang="fr-FR" sz="1600" dirty="0">
                <a:solidFill>
                  <a:schemeClr val="bg1"/>
                </a:solidFill>
                <a:latin typeface="Arial (text)"/>
              </a:rPr>
              <a:t> z </a:t>
            </a:r>
            <a:r>
              <a:rPr lang="fr-FR" sz="1600" dirty="0" err="1">
                <a:solidFill>
                  <a:schemeClr val="bg1"/>
                </a:solidFill>
                <a:latin typeface="Arial (text)"/>
              </a:rPr>
              <a:t>roku</a:t>
            </a:r>
            <a:r>
              <a:rPr lang="fr-FR" sz="1600" dirty="0">
                <a:solidFill>
                  <a:schemeClr val="bg1"/>
                </a:solidFill>
                <a:latin typeface="Arial (text)"/>
              </a:rPr>
              <a:t> 2011</a:t>
            </a:r>
          </a:p>
          <a:p>
            <a:pPr algn="ctr"/>
            <a:endParaRPr lang="sk-SK" sz="1600" dirty="0">
              <a:solidFill>
                <a:schemeClr val="bg1"/>
              </a:solidFill>
            </a:endParaRPr>
          </a:p>
          <a:p>
            <a:pPr algn="r"/>
            <a:r>
              <a:rPr lang="fr-FR" sz="1600" dirty="0" err="1">
                <a:solidFill>
                  <a:schemeClr val="bg1"/>
                </a:solidFill>
              </a:rPr>
              <a:t>Evropská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komise</a:t>
            </a:r>
            <a:r>
              <a:rPr lang="sk-SK" sz="1600" dirty="0">
                <a:solidFill>
                  <a:schemeClr val="bg1"/>
                </a:solidFill>
              </a:rPr>
              <a:t>  </a:t>
            </a:r>
            <a:endParaRPr lang="fr-FR" sz="1600" dirty="0">
              <a:solidFill>
                <a:schemeClr val="bg1"/>
              </a:solidFill>
              <a:latin typeface="Arial (text)"/>
            </a:endParaRPr>
          </a:p>
          <a:p>
            <a:pPr algn="r"/>
            <a:r>
              <a:rPr lang="sk-SK" sz="1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1827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EAF56B4F-BF11-4605-842C-1A4AB39B9B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94000" y="6228000"/>
            <a:ext cx="7920000" cy="252000"/>
          </a:xfrm>
        </p:spPr>
        <p:txBody>
          <a:bodyPr/>
          <a:lstStyle/>
          <a:p>
            <a:r>
              <a:rPr lang="fr-FR" altLang="cs-CZ" dirty="0" err="1"/>
              <a:t>Francouzsko-české</a:t>
            </a:r>
            <a:r>
              <a:rPr lang="fr-FR" altLang="cs-CZ" dirty="0"/>
              <a:t> </a:t>
            </a:r>
            <a:r>
              <a:rPr lang="fr-FR" altLang="cs-CZ" dirty="0" err="1"/>
              <a:t>studium</a:t>
            </a:r>
            <a:r>
              <a:rPr lang="fr-FR" altLang="cs-CZ" dirty="0"/>
              <a:t> </a:t>
            </a:r>
            <a:r>
              <a:rPr lang="fr-FR" altLang="cs-CZ" dirty="0" err="1"/>
              <a:t>veřejné</a:t>
            </a:r>
            <a:r>
              <a:rPr lang="fr-FR" altLang="cs-CZ" dirty="0"/>
              <a:t> </a:t>
            </a:r>
            <a:r>
              <a:rPr lang="fr-FR" altLang="cs-CZ" dirty="0" err="1"/>
              <a:t>správy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8619814-BCBB-43D6-ABEA-4A3C92BBB7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2000" y="6240700"/>
            <a:ext cx="252000" cy="252000"/>
          </a:xfrm>
        </p:spPr>
        <p:txBody>
          <a:bodyPr/>
          <a:lstStyle/>
          <a:p>
            <a:r>
              <a:rPr lang="cs-CZ" altLang="cs-CZ" dirty="0"/>
              <a:t>6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C74B2CA-7B04-455F-8CC8-335404BA0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952" y="558582"/>
            <a:ext cx="4528096" cy="451576"/>
          </a:xfrm>
        </p:spPr>
        <p:txBody>
          <a:bodyPr/>
          <a:lstStyle/>
          <a:p>
            <a:r>
              <a:rPr lang="fr-FR" sz="3600" dirty="0" err="1"/>
              <a:t>Podmínky</a:t>
            </a:r>
            <a:r>
              <a:rPr lang="fr-FR" sz="3600" dirty="0"/>
              <a:t> pro </a:t>
            </a:r>
            <a:r>
              <a:rPr lang="fr-FR" sz="3600" dirty="0" err="1"/>
              <a:t>přijetí</a:t>
            </a:r>
            <a:endParaRPr lang="fr-FR" sz="3600" dirty="0"/>
          </a:p>
        </p:txBody>
      </p:sp>
      <p:pic>
        <p:nvPicPr>
          <p:cNvPr id="3076" name="Picture 4" descr="Súvisiaci obrázok">
            <a:extLst>
              <a:ext uri="{FF2B5EF4-FFF2-40B4-BE49-F238E27FC236}">
                <a16:creationId xmlns:a16="http://schemas.microsoft.com/office/drawing/2014/main" id="{A531575A-F11E-4BC9-A059-E4B41CC7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608" y="1921383"/>
            <a:ext cx="4242392" cy="368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objekt pre obsah 4">
            <a:extLst>
              <a:ext uri="{FF2B5EF4-FFF2-40B4-BE49-F238E27FC236}">
                <a16:creationId xmlns:a16="http://schemas.microsoft.com/office/drawing/2014/main" id="{8286FBEC-958E-4328-9C6D-2846165756D7}"/>
              </a:ext>
            </a:extLst>
          </p:cNvPr>
          <p:cNvSpPr txBox="1">
            <a:spLocks/>
          </p:cNvSpPr>
          <p:nvPr/>
        </p:nvSpPr>
        <p:spPr>
          <a:xfrm>
            <a:off x="980811" y="1490234"/>
            <a:ext cx="4660900" cy="10430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̵"/>
            </a:pPr>
            <a:r>
              <a:rPr lang="fr-FR" sz="2400" dirty="0" err="1"/>
              <a:t>titul</a:t>
            </a:r>
            <a:r>
              <a:rPr lang="fr-FR" sz="2400" dirty="0"/>
              <a:t> </a:t>
            </a:r>
            <a:r>
              <a:rPr lang="cs-CZ" sz="2400" dirty="0"/>
              <a:t>Bc.</a:t>
            </a:r>
            <a:endParaRPr lang="sk-SK" sz="24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̵"/>
            </a:pPr>
            <a:r>
              <a:rPr lang="fr-FR" sz="2400" dirty="0" err="1"/>
              <a:t>francouzský</a:t>
            </a:r>
            <a:r>
              <a:rPr lang="fr-FR" sz="2400" dirty="0"/>
              <a:t> </a:t>
            </a:r>
            <a:r>
              <a:rPr lang="fr-FR" sz="2400" dirty="0" err="1"/>
              <a:t>jazyk</a:t>
            </a:r>
            <a:r>
              <a:rPr lang="fr-FR" sz="2400" dirty="0"/>
              <a:t> na </a:t>
            </a:r>
            <a:r>
              <a:rPr lang="fr-FR" sz="2400" dirty="0" err="1"/>
              <a:t>úrovni</a:t>
            </a:r>
            <a:r>
              <a:rPr lang="fr-FR" sz="2400" dirty="0"/>
              <a:t> B2</a:t>
            </a:r>
            <a:endParaRPr lang="sk-SK" sz="2400" kern="0" dirty="0"/>
          </a:p>
        </p:txBody>
      </p:sp>
      <p:sp>
        <p:nvSpPr>
          <p:cNvPr id="14" name="Zástupný objekt pre obsah 4">
            <a:extLst>
              <a:ext uri="{FF2B5EF4-FFF2-40B4-BE49-F238E27FC236}">
                <a16:creationId xmlns:a16="http://schemas.microsoft.com/office/drawing/2014/main" id="{160217C4-16B5-4D95-85C6-BA83192CCE00}"/>
              </a:ext>
            </a:extLst>
          </p:cNvPr>
          <p:cNvSpPr txBox="1">
            <a:spLocks/>
          </p:cNvSpPr>
          <p:nvPr/>
        </p:nvSpPr>
        <p:spPr>
          <a:xfrm>
            <a:off x="920000" y="3041836"/>
            <a:ext cx="5844594" cy="2561942"/>
          </a:xfrm>
          <a:prstGeom prst="rect">
            <a:avLst/>
          </a:prstGeom>
          <a:solidFill>
            <a:srgbClr val="B9006E"/>
          </a:solidFill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fr-FR" sz="2000" b="1" dirty="0" err="1">
                <a:solidFill>
                  <a:schemeClr val="bg1"/>
                </a:solidFill>
              </a:rPr>
              <a:t>přijímací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řízení</a:t>
            </a:r>
            <a:r>
              <a:rPr lang="fr-FR" sz="2000" b="1" dirty="0">
                <a:solidFill>
                  <a:schemeClr val="bg1"/>
                </a:solidFill>
              </a:rPr>
              <a:t>  </a:t>
            </a:r>
            <a:endParaRPr lang="sk-SK" sz="2000" dirty="0">
              <a:solidFill>
                <a:schemeClr val="bg1"/>
              </a:solidFill>
            </a:endParaRPr>
          </a:p>
          <a:p>
            <a:pPr marL="720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None/>
            </a:pPr>
            <a:r>
              <a:rPr lang="sk-SK" sz="2000" dirty="0">
                <a:solidFill>
                  <a:schemeClr val="bg1"/>
                </a:solidFill>
              </a:rPr>
              <a:t>→ komplexní </a:t>
            </a:r>
            <a:r>
              <a:rPr lang="sk-SK" sz="2000" dirty="0" err="1">
                <a:solidFill>
                  <a:schemeClr val="bg1"/>
                </a:solidFill>
              </a:rPr>
              <a:t>zkouška</a:t>
            </a:r>
            <a:r>
              <a:rPr lang="sk-SK" sz="2000" dirty="0">
                <a:solidFill>
                  <a:schemeClr val="bg1"/>
                </a:solidFill>
              </a:rPr>
              <a:t> z </a:t>
            </a:r>
            <a:r>
              <a:rPr lang="sk-SK" sz="2000" dirty="0" err="1">
                <a:solidFill>
                  <a:schemeClr val="bg1"/>
                </a:solidFill>
              </a:rPr>
              <a:t>francouzského</a:t>
            </a:r>
            <a:r>
              <a:rPr lang="sk-SK" sz="2000" dirty="0">
                <a:solidFill>
                  <a:schemeClr val="bg1"/>
                </a:solidFill>
              </a:rPr>
              <a:t> jazyka</a:t>
            </a:r>
          </a:p>
          <a:p>
            <a:pPr marL="529200" indent="-4572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AutoNum type="arabicParenR"/>
            </a:pPr>
            <a:r>
              <a:rPr lang="sk-SK" sz="2000" dirty="0" err="1">
                <a:solidFill>
                  <a:schemeClr val="bg1"/>
                </a:solidFill>
              </a:rPr>
              <a:t>písemný</a:t>
            </a:r>
            <a:r>
              <a:rPr lang="sk-SK" sz="2000" dirty="0">
                <a:solidFill>
                  <a:schemeClr val="bg1"/>
                </a:solidFill>
              </a:rPr>
              <a:t> test: </a:t>
            </a:r>
            <a:r>
              <a:rPr lang="sk-SK" sz="2000" dirty="0" err="1">
                <a:solidFill>
                  <a:schemeClr val="bg1"/>
                </a:solidFill>
              </a:rPr>
              <a:t>poslech</a:t>
            </a:r>
            <a:r>
              <a:rPr lang="sk-SK" sz="2000" dirty="0">
                <a:solidFill>
                  <a:schemeClr val="bg1"/>
                </a:solidFill>
              </a:rPr>
              <a:t>, </a:t>
            </a:r>
            <a:r>
              <a:rPr lang="sk-SK" sz="2000" dirty="0" err="1">
                <a:solidFill>
                  <a:schemeClr val="bg1"/>
                </a:solidFill>
              </a:rPr>
              <a:t>porozumění</a:t>
            </a:r>
            <a:r>
              <a:rPr lang="sk-SK" sz="2000" dirty="0">
                <a:solidFill>
                  <a:schemeClr val="bg1"/>
                </a:solidFill>
              </a:rPr>
              <a:t> textu, esej</a:t>
            </a:r>
          </a:p>
          <a:p>
            <a:pPr marL="529200" indent="-4572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AutoNum type="arabicParenR"/>
            </a:pPr>
            <a:r>
              <a:rPr lang="sk-SK" sz="2000" dirty="0" err="1">
                <a:solidFill>
                  <a:schemeClr val="bg1"/>
                </a:solidFill>
              </a:rPr>
              <a:t>ústní</a:t>
            </a:r>
            <a:r>
              <a:rPr lang="sk-SK" sz="2000" dirty="0">
                <a:solidFill>
                  <a:schemeClr val="bg1"/>
                </a:solidFill>
              </a:rPr>
              <a:t> </a:t>
            </a:r>
            <a:r>
              <a:rPr lang="sk-SK" sz="2000" dirty="0" err="1">
                <a:solidFill>
                  <a:schemeClr val="bg1"/>
                </a:solidFill>
              </a:rPr>
              <a:t>zkouška</a:t>
            </a:r>
            <a:r>
              <a:rPr lang="sk-SK" sz="2000" dirty="0">
                <a:solidFill>
                  <a:schemeClr val="bg1"/>
                </a:solidFill>
              </a:rPr>
              <a:t>: hodnotí </a:t>
            </a:r>
            <a:r>
              <a:rPr lang="sk-SK" sz="2000" dirty="0" err="1">
                <a:solidFill>
                  <a:schemeClr val="bg1"/>
                </a:solidFill>
              </a:rPr>
              <a:t>se</a:t>
            </a:r>
            <a:r>
              <a:rPr lang="sk-SK" sz="2000" dirty="0">
                <a:solidFill>
                  <a:schemeClr val="bg1"/>
                </a:solidFill>
              </a:rPr>
              <a:t> </a:t>
            </a:r>
            <a:r>
              <a:rPr lang="sk-SK" sz="2000" dirty="0" err="1">
                <a:solidFill>
                  <a:schemeClr val="bg1"/>
                </a:solidFill>
              </a:rPr>
              <a:t>schopnost</a:t>
            </a:r>
            <a:r>
              <a:rPr lang="sk-SK" sz="2000" dirty="0">
                <a:solidFill>
                  <a:schemeClr val="bg1"/>
                </a:solidFill>
              </a:rPr>
              <a:t> </a:t>
            </a:r>
            <a:r>
              <a:rPr lang="sk-SK" sz="2000" dirty="0" err="1">
                <a:solidFill>
                  <a:schemeClr val="bg1"/>
                </a:solidFill>
              </a:rPr>
              <a:t>reagovat</a:t>
            </a:r>
            <a:r>
              <a:rPr lang="sk-SK" sz="2000" dirty="0">
                <a:solidFill>
                  <a:schemeClr val="bg1"/>
                </a:solidFill>
              </a:rPr>
              <a:t> </a:t>
            </a:r>
            <a:r>
              <a:rPr lang="sk-SK" sz="2000" dirty="0" err="1">
                <a:solidFill>
                  <a:schemeClr val="bg1"/>
                </a:solidFill>
              </a:rPr>
              <a:t>ve</a:t>
            </a:r>
            <a:r>
              <a:rPr lang="sk-SK" sz="2000" dirty="0">
                <a:solidFill>
                  <a:schemeClr val="bg1"/>
                </a:solidFill>
              </a:rPr>
              <a:t> </a:t>
            </a:r>
            <a:r>
              <a:rPr lang="sk-SK" sz="2000" dirty="0" err="1">
                <a:solidFill>
                  <a:schemeClr val="bg1"/>
                </a:solidFill>
              </a:rPr>
              <a:t>francouzštině</a:t>
            </a:r>
            <a:r>
              <a:rPr lang="sk-SK" sz="2000" dirty="0">
                <a:solidFill>
                  <a:schemeClr val="bg1"/>
                </a:solidFill>
              </a:rPr>
              <a:t>, všeobecný </a:t>
            </a:r>
            <a:r>
              <a:rPr lang="sk-SK" sz="2000" dirty="0" err="1">
                <a:solidFill>
                  <a:schemeClr val="bg1"/>
                </a:solidFill>
              </a:rPr>
              <a:t>rozhled</a:t>
            </a:r>
            <a:r>
              <a:rPr lang="sk-SK" sz="2000" dirty="0">
                <a:solidFill>
                  <a:schemeClr val="bg1"/>
                </a:solidFill>
              </a:rPr>
              <a:t> </a:t>
            </a:r>
            <a:r>
              <a:rPr lang="sk-SK" sz="2000" dirty="0" err="1">
                <a:solidFill>
                  <a:schemeClr val="bg1"/>
                </a:solidFill>
              </a:rPr>
              <a:t>uchazeče</a:t>
            </a:r>
            <a:r>
              <a:rPr lang="sk-SK" sz="2000" dirty="0">
                <a:solidFill>
                  <a:schemeClr val="bg1"/>
                </a:solidFill>
              </a:rPr>
              <a:t> a </a:t>
            </a:r>
            <a:r>
              <a:rPr lang="sk-SK" sz="2000" dirty="0" err="1">
                <a:solidFill>
                  <a:schemeClr val="bg1"/>
                </a:solidFill>
              </a:rPr>
              <a:t>předpoklady</a:t>
            </a:r>
            <a:r>
              <a:rPr lang="sk-SK" sz="2000" dirty="0">
                <a:solidFill>
                  <a:schemeClr val="bg1"/>
                </a:solidFill>
              </a:rPr>
              <a:t> pro studium</a:t>
            </a:r>
          </a:p>
        </p:txBody>
      </p:sp>
    </p:spTree>
    <p:extLst>
      <p:ext uri="{BB962C8B-B14F-4D97-AF65-F5344CB8AC3E}">
        <p14:creationId xmlns:p14="http://schemas.microsoft.com/office/powerpoint/2010/main" val="2322339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C4B76118-85BC-46FB-8004-4883C0CBE3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xfrm>
            <a:off x="567975" y="6227999"/>
            <a:ext cx="8495252" cy="29694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 altLang="cs-CZ" dirty="0" err="1"/>
              <a:t>Francouzsko-české</a:t>
            </a:r>
            <a:r>
              <a:rPr lang="fr-FR" altLang="cs-CZ" dirty="0"/>
              <a:t> </a:t>
            </a:r>
            <a:r>
              <a:rPr lang="fr-FR" altLang="cs-CZ" dirty="0" err="1"/>
              <a:t>studium</a:t>
            </a:r>
            <a:r>
              <a:rPr lang="fr-FR" altLang="cs-CZ" dirty="0"/>
              <a:t> </a:t>
            </a:r>
            <a:r>
              <a:rPr lang="fr-FR" altLang="cs-CZ" dirty="0" err="1"/>
              <a:t>veřejné</a:t>
            </a:r>
            <a:r>
              <a:rPr lang="fr-FR" altLang="cs-CZ" dirty="0"/>
              <a:t> </a:t>
            </a:r>
            <a:r>
              <a:rPr lang="fr-FR" altLang="cs-CZ" dirty="0" err="1"/>
              <a:t>správy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ECC62BCF-DA4F-4601-A68D-D1321EEB99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347548" y="6228000"/>
            <a:ext cx="98025" cy="29694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altLang="cs-CZ" dirty="0"/>
              <a:t>7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402778C-A3D0-4F0B-8750-9988EF6D5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667" y="616619"/>
            <a:ext cx="4726061" cy="44773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r>
              <a:rPr lang="fr-FR" sz="3600" dirty="0" err="1"/>
              <a:t>Jak</a:t>
            </a:r>
            <a:r>
              <a:rPr lang="fr-FR" sz="3600" dirty="0"/>
              <a:t> </a:t>
            </a:r>
            <a:r>
              <a:rPr lang="fr-FR" sz="3600" dirty="0" err="1"/>
              <a:t>nás</a:t>
            </a:r>
            <a:r>
              <a:rPr lang="fr-FR" sz="3600" dirty="0"/>
              <a:t> </a:t>
            </a:r>
            <a:r>
              <a:rPr lang="fr-FR" sz="3600" dirty="0" err="1"/>
              <a:t>kontaktovat</a:t>
            </a:r>
            <a:r>
              <a:rPr lang="fr-FR" sz="3600" dirty="0"/>
              <a:t>? 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E447B17B-0DAD-4E53-90C5-7195C8BADF2B}"/>
              </a:ext>
            </a:extLst>
          </p:cNvPr>
          <p:cNvGrpSpPr/>
          <p:nvPr/>
        </p:nvGrpSpPr>
        <p:grpSpPr>
          <a:xfrm>
            <a:off x="-18145" y="1360384"/>
            <a:ext cx="8961909" cy="3701596"/>
            <a:chOff x="-321321" y="2291375"/>
            <a:chExt cx="12472722" cy="5272428"/>
          </a:xfrm>
        </p:grpSpPr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012A1C4D-C9A4-419E-ADA3-35A2F1E36A08}"/>
                </a:ext>
              </a:extLst>
            </p:cNvPr>
            <p:cNvSpPr/>
            <p:nvPr/>
          </p:nvSpPr>
          <p:spPr>
            <a:xfrm>
              <a:off x="473637" y="4051501"/>
              <a:ext cx="1955813" cy="1955811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dirty="0"/>
            </a:p>
          </p:txBody>
        </p:sp>
        <p:sp>
          <p:nvSpPr>
            <p:cNvPr id="10" name="Obdĺžnik 9" descr="Email">
              <a:extLst>
                <a:ext uri="{FF2B5EF4-FFF2-40B4-BE49-F238E27FC236}">
                  <a16:creationId xmlns:a16="http://schemas.microsoft.com/office/drawing/2014/main" id="{B612C945-9821-4B79-8071-E66877B4A132}"/>
                </a:ext>
              </a:extLst>
            </p:cNvPr>
            <p:cNvSpPr/>
            <p:nvPr/>
          </p:nvSpPr>
          <p:spPr>
            <a:xfrm>
              <a:off x="899316" y="4509996"/>
              <a:ext cx="1028361" cy="1088852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 dirty="0"/>
            </a:p>
          </p:txBody>
        </p:sp>
        <p:sp>
          <p:nvSpPr>
            <p:cNvPr id="11" name="Voľný tvar: obrazec 10">
              <a:extLst>
                <a:ext uri="{FF2B5EF4-FFF2-40B4-BE49-F238E27FC236}">
                  <a16:creationId xmlns:a16="http://schemas.microsoft.com/office/drawing/2014/main" id="{24EA0558-0EE6-424B-93C3-B5F69CB3AE95}"/>
                </a:ext>
              </a:extLst>
            </p:cNvPr>
            <p:cNvSpPr/>
            <p:nvPr/>
          </p:nvSpPr>
          <p:spPr>
            <a:xfrm>
              <a:off x="-321321" y="6073239"/>
              <a:ext cx="4074634" cy="720000"/>
            </a:xfrm>
            <a:custGeom>
              <a:avLst/>
              <a:gdLst>
                <a:gd name="connsiteX0" fmla="*/ 0 w 3206250"/>
                <a:gd name="connsiteY0" fmla="*/ 0 h 720000"/>
                <a:gd name="connsiteX1" fmla="*/ 3206250 w 3206250"/>
                <a:gd name="connsiteY1" fmla="*/ 0 h 720000"/>
                <a:gd name="connsiteX2" fmla="*/ 3206250 w 3206250"/>
                <a:gd name="connsiteY2" fmla="*/ 720000 h 720000"/>
                <a:gd name="connsiteX3" fmla="*/ 0 w 3206250"/>
                <a:gd name="connsiteY3" fmla="*/ 720000 h 720000"/>
                <a:gd name="connsiteX4" fmla="*/ 0 w 3206250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6250" h="720000">
                  <a:moveTo>
                    <a:pt x="0" y="0"/>
                  </a:moveTo>
                  <a:lnTo>
                    <a:pt x="3206250" y="0"/>
                  </a:lnTo>
                  <a:lnTo>
                    <a:pt x="3206250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fr-FR" sz="1600" kern="1200" dirty="0"/>
                <a:t>mftap@econ.muni.cz </a:t>
              </a:r>
              <a:endParaRPr lang="en-US" sz="1600" kern="1200" dirty="0"/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C2C6752E-7179-4845-B32C-14DDA59886CD}"/>
                </a:ext>
              </a:extLst>
            </p:cNvPr>
            <p:cNvSpPr/>
            <p:nvPr/>
          </p:nvSpPr>
          <p:spPr>
            <a:xfrm>
              <a:off x="9208446" y="4294777"/>
              <a:ext cx="1955814" cy="1955811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dirty="0"/>
            </a:p>
          </p:txBody>
        </p:sp>
        <p:sp>
          <p:nvSpPr>
            <p:cNvPr id="14" name="Voľný tvar: obrazec 13">
              <a:extLst>
                <a:ext uri="{FF2B5EF4-FFF2-40B4-BE49-F238E27FC236}">
                  <a16:creationId xmlns:a16="http://schemas.microsoft.com/office/drawing/2014/main" id="{DB8ABF1C-0C4F-44D1-9C3D-3CE09866C026}"/>
                </a:ext>
              </a:extLst>
            </p:cNvPr>
            <p:cNvSpPr/>
            <p:nvPr/>
          </p:nvSpPr>
          <p:spPr>
            <a:xfrm>
              <a:off x="8065832" y="6327989"/>
              <a:ext cx="4085569" cy="1235814"/>
            </a:xfrm>
            <a:custGeom>
              <a:avLst/>
              <a:gdLst>
                <a:gd name="connsiteX0" fmla="*/ 0 w 3206250"/>
                <a:gd name="connsiteY0" fmla="*/ 0 h 720000"/>
                <a:gd name="connsiteX1" fmla="*/ 3206250 w 3206250"/>
                <a:gd name="connsiteY1" fmla="*/ 0 h 720000"/>
                <a:gd name="connsiteX2" fmla="*/ 3206250 w 3206250"/>
                <a:gd name="connsiteY2" fmla="*/ 720000 h 720000"/>
                <a:gd name="connsiteX3" fmla="*/ 0 w 3206250"/>
                <a:gd name="connsiteY3" fmla="*/ 720000 h 720000"/>
                <a:gd name="connsiteX4" fmla="*/ 0 w 3206250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6250" h="720000">
                  <a:moveTo>
                    <a:pt x="0" y="0"/>
                  </a:moveTo>
                  <a:lnTo>
                    <a:pt x="3206250" y="0"/>
                  </a:lnTo>
                  <a:lnTo>
                    <a:pt x="3206250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fr-FR" sz="1600" kern="1200" dirty="0"/>
                <a:t>www.econ.muni.cz</a:t>
              </a:r>
              <a:r>
                <a:rPr lang="cs-CZ" sz="1600" kern="1200" dirty="0"/>
                <a:t>/MFTAP</a:t>
              </a:r>
            </a:p>
            <a:p>
              <a:pPr marL="0" lvl="0" indent="0" algn="ctr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cs-CZ" sz="1600" dirty="0"/>
                <a:t>www.econ.muni.cz/Administration_publique</a:t>
              </a:r>
              <a:r>
                <a:rPr lang="fr-FR" sz="1600" kern="1200" dirty="0"/>
                <a:t> </a:t>
              </a:r>
              <a:endParaRPr lang="en-US" sz="1600" kern="1200" dirty="0"/>
            </a:p>
          </p:txBody>
        </p:sp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FDC6D42A-8576-438C-8144-92AC0411A4EE}"/>
                </a:ext>
              </a:extLst>
            </p:cNvPr>
            <p:cNvSpPr/>
            <p:nvPr/>
          </p:nvSpPr>
          <p:spPr>
            <a:xfrm>
              <a:off x="4971771" y="2291375"/>
              <a:ext cx="1955813" cy="1955811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dirty="0"/>
            </a:p>
          </p:txBody>
        </p:sp>
        <p:sp>
          <p:nvSpPr>
            <p:cNvPr id="17" name="Voľný tvar: obrazec 16">
              <a:extLst>
                <a:ext uri="{FF2B5EF4-FFF2-40B4-BE49-F238E27FC236}">
                  <a16:creationId xmlns:a16="http://schemas.microsoft.com/office/drawing/2014/main" id="{75F044BF-A2B8-4C4B-81D8-C2012BCCDFCE}"/>
                </a:ext>
              </a:extLst>
            </p:cNvPr>
            <p:cNvSpPr/>
            <p:nvPr/>
          </p:nvSpPr>
          <p:spPr>
            <a:xfrm>
              <a:off x="2660935" y="4342749"/>
              <a:ext cx="6532764" cy="1470004"/>
            </a:xfrm>
            <a:custGeom>
              <a:avLst/>
              <a:gdLst>
                <a:gd name="connsiteX0" fmla="*/ 0 w 3206250"/>
                <a:gd name="connsiteY0" fmla="*/ 0 h 720000"/>
                <a:gd name="connsiteX1" fmla="*/ 3206250 w 3206250"/>
                <a:gd name="connsiteY1" fmla="*/ 0 h 720000"/>
                <a:gd name="connsiteX2" fmla="*/ 3206250 w 3206250"/>
                <a:gd name="connsiteY2" fmla="*/ 720000 h 720000"/>
                <a:gd name="connsiteX3" fmla="*/ 0 w 3206250"/>
                <a:gd name="connsiteY3" fmla="*/ 720000 h 720000"/>
                <a:gd name="connsiteX4" fmla="*/ 0 w 3206250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6250" h="720000">
                  <a:moveTo>
                    <a:pt x="0" y="0"/>
                  </a:moveTo>
                  <a:lnTo>
                    <a:pt x="3206250" y="0"/>
                  </a:lnTo>
                  <a:lnTo>
                    <a:pt x="3206250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fr-FR" sz="1600" kern="1200" dirty="0"/>
                <a:t>www.facebook.com/MFTAPnaMU</a:t>
              </a:r>
              <a:endParaRPr lang="cs-CZ" sz="1600" kern="1200" dirty="0"/>
            </a:p>
            <a:p>
              <a:pPr marL="0" lvl="0" indent="0" algn="ctr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cs-CZ" sz="1600" dirty="0"/>
                <a:t>www.Instagram.com/mftapnamu</a:t>
              </a:r>
            </a:p>
            <a:p>
              <a:pPr marL="0" lvl="0" indent="0" algn="ctr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kern="1200" dirty="0"/>
                <a:t>www.linkedin.com/groups/12774233</a:t>
              </a:r>
            </a:p>
          </p:txBody>
        </p:sp>
      </p:grpSp>
      <p:pic>
        <p:nvPicPr>
          <p:cNvPr id="21" name="Grafický objekt 20" descr="Telefonické centrum">
            <a:extLst>
              <a:ext uri="{FF2B5EF4-FFF2-40B4-BE49-F238E27FC236}">
                <a16:creationId xmlns:a16="http://schemas.microsoft.com/office/drawing/2014/main" id="{DAC7629C-8EA8-4094-BA90-F033DBAD2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61844" y="3035228"/>
            <a:ext cx="773564" cy="773564"/>
          </a:xfrm>
          <a:prstGeom prst="rect">
            <a:avLst/>
          </a:prstGeom>
        </p:spPr>
      </p:pic>
      <p:pic>
        <p:nvPicPr>
          <p:cNvPr id="23" name="Grafický objekt 22" descr="Otázky">
            <a:extLst>
              <a:ext uri="{FF2B5EF4-FFF2-40B4-BE49-F238E27FC236}">
                <a16:creationId xmlns:a16="http://schemas.microsoft.com/office/drawing/2014/main" id="{4449EAAC-130F-4FE7-AA2E-FC71AE45CC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16751" y="1697855"/>
            <a:ext cx="748331" cy="680238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C29D5FB9-212A-43B4-A2BF-D417EDBF5DBB}"/>
              </a:ext>
            </a:extLst>
          </p:cNvPr>
          <p:cNvSpPr txBox="1"/>
          <p:nvPr/>
        </p:nvSpPr>
        <p:spPr>
          <a:xfrm>
            <a:off x="2337253" y="5423711"/>
            <a:ext cx="4251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+mj-lt"/>
              </a:rPr>
              <a:t>PhDr</a:t>
            </a:r>
            <a:r>
              <a:rPr lang="en-US" sz="1600" dirty="0">
                <a:latin typeface="+mj-lt"/>
              </a:rPr>
              <a:t>. Ing. </a:t>
            </a:r>
            <a:r>
              <a:rPr lang="en-US" sz="1600" dirty="0" err="1">
                <a:latin typeface="+mj-lt"/>
              </a:rPr>
              <a:t>Pavla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Hradeck</a:t>
            </a:r>
            <a:r>
              <a:rPr lang="sk-SK" sz="1600" dirty="0">
                <a:latin typeface="+mj-lt"/>
              </a:rPr>
              <a:t>á</a:t>
            </a:r>
            <a:r>
              <a:rPr lang="en-US" sz="1600" dirty="0">
                <a:latin typeface="+mj-lt"/>
              </a:rPr>
              <a:t> pavla.hradecka@econ.muni.cz</a:t>
            </a:r>
            <a:endParaRPr lang="sk-SK" sz="1600" dirty="0">
              <a:latin typeface="+mj-lt"/>
            </a:endParaRPr>
          </a:p>
          <a:p>
            <a:pPr algn="ctr"/>
            <a:r>
              <a:rPr lang="en-US" sz="1600" dirty="0">
                <a:latin typeface="+mj-lt"/>
              </a:rPr>
              <a:t>tel.: 549 49</a:t>
            </a:r>
            <a:r>
              <a:rPr lang="cs-CZ" sz="160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1771</a:t>
            </a:r>
            <a:endParaRPr lang="en-US" sz="1600" dirty="0">
              <a:latin typeface="+mj-lt"/>
              <a:hlinkClick r:id="rId9" action="ppaction://hlinkfile"/>
            </a:endParaRPr>
          </a:p>
          <a:p>
            <a:pPr algn="ctr"/>
            <a:endParaRPr lang="fr-FR" sz="1600" dirty="0"/>
          </a:p>
        </p:txBody>
      </p:sp>
      <p:pic>
        <p:nvPicPr>
          <p:cNvPr id="9" name="Obrázok 8" descr="Obrázok, na ktorom je sedenie, stôl, jedlo&#10;&#10;Automaticky generovaný popis">
            <a:extLst>
              <a:ext uri="{FF2B5EF4-FFF2-40B4-BE49-F238E27FC236}">
                <a16:creationId xmlns:a16="http://schemas.microsoft.com/office/drawing/2014/main" id="{2C92F1D6-D21B-4912-A289-D7A7EC5EEB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0000"/>
                    </a14:imgEffect>
                    <a14:imgEffect>
                      <a14:brightnessContrast bright="22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53" t="15831" r="26160" b="13998"/>
          <a:stretch/>
        </p:blipFill>
        <p:spPr>
          <a:xfrm>
            <a:off x="7882911" y="33669"/>
            <a:ext cx="4305516" cy="6824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2" name="Ovál 21">
            <a:extLst>
              <a:ext uri="{FF2B5EF4-FFF2-40B4-BE49-F238E27FC236}">
                <a16:creationId xmlns:a16="http://schemas.microsoft.com/office/drawing/2014/main" id="{C789AD20-AD86-42C2-80B9-2C947630F8E9}"/>
              </a:ext>
            </a:extLst>
          </p:cNvPr>
          <p:cNvSpPr/>
          <p:nvPr/>
        </p:nvSpPr>
        <p:spPr>
          <a:xfrm>
            <a:off x="3785051" y="4021677"/>
            <a:ext cx="1405292" cy="137311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20" name="Grafický objekt 19" descr="Ženský profil">
            <a:extLst>
              <a:ext uri="{FF2B5EF4-FFF2-40B4-BE49-F238E27FC236}">
                <a16:creationId xmlns:a16="http://schemas.microsoft.com/office/drawing/2014/main" id="{33A0F805-C7AD-4491-83BC-C6FBCC4B7B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85060" y="4268249"/>
            <a:ext cx="838723" cy="83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95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ED03085C-B239-4836-87DF-1216369D3E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69087" y="6284407"/>
            <a:ext cx="7920000" cy="252000"/>
          </a:xfrm>
        </p:spPr>
        <p:txBody>
          <a:bodyPr/>
          <a:lstStyle/>
          <a:p>
            <a:r>
              <a:rPr lang="fr-FR" altLang="cs-CZ" dirty="0" err="1"/>
              <a:t>Francouzsko-české</a:t>
            </a:r>
            <a:r>
              <a:rPr lang="fr-FR" altLang="cs-CZ" dirty="0"/>
              <a:t> </a:t>
            </a:r>
            <a:r>
              <a:rPr lang="fr-FR" altLang="cs-CZ" dirty="0" err="1"/>
              <a:t>studium</a:t>
            </a:r>
            <a:r>
              <a:rPr lang="fr-FR" altLang="cs-CZ" dirty="0"/>
              <a:t> </a:t>
            </a:r>
            <a:r>
              <a:rPr lang="fr-FR" altLang="cs-CZ" dirty="0" err="1"/>
              <a:t>veřejné</a:t>
            </a:r>
            <a:r>
              <a:rPr lang="fr-FR" altLang="cs-CZ" dirty="0"/>
              <a:t> </a:t>
            </a:r>
            <a:r>
              <a:rPr lang="fr-FR" altLang="cs-CZ" dirty="0" err="1"/>
              <a:t>správy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D9AAB47-37EE-45DF-BDC8-A5D287766A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7087" y="6284407"/>
            <a:ext cx="252000" cy="252000"/>
          </a:xfrm>
        </p:spPr>
        <p:txBody>
          <a:bodyPr/>
          <a:lstStyle/>
          <a:p>
            <a:r>
              <a:rPr lang="cs-CZ" altLang="cs-CZ" dirty="0"/>
              <a:t>8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89DEB3-10F3-4F79-AFA1-09EE1D33E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087" y="447593"/>
            <a:ext cx="7920000" cy="451576"/>
          </a:xfrm>
        </p:spPr>
        <p:txBody>
          <a:bodyPr/>
          <a:lstStyle/>
          <a:p>
            <a:r>
              <a:rPr lang="fr-FR" sz="3600" dirty="0" err="1"/>
              <a:t>Studijn</a:t>
            </a:r>
            <a:r>
              <a:rPr lang="cs-CZ" sz="3600" dirty="0"/>
              <a:t>ě-</a:t>
            </a:r>
            <a:r>
              <a:rPr lang="fr-FR" sz="3600" dirty="0" err="1"/>
              <a:t>pracovní</a:t>
            </a:r>
            <a:r>
              <a:rPr lang="fr-FR" sz="3600" dirty="0"/>
              <a:t> </a:t>
            </a:r>
            <a:r>
              <a:rPr lang="fr-FR" sz="3600" dirty="0" err="1"/>
              <a:t>pobyt</a:t>
            </a:r>
            <a:r>
              <a:rPr lang="fr-FR" sz="3600" dirty="0"/>
              <a:t> v Rennes</a:t>
            </a:r>
            <a:endParaRPr lang="fr-FR" sz="4400" dirty="0"/>
          </a:p>
        </p:txBody>
      </p:sp>
      <p:pic>
        <p:nvPicPr>
          <p:cNvPr id="1026" name="Picture 2" descr="Výsledok vyhľadávania obrázkov pre dopyt rennes">
            <a:extLst>
              <a:ext uri="{FF2B5EF4-FFF2-40B4-BE49-F238E27FC236}">
                <a16:creationId xmlns:a16="http://schemas.microsoft.com/office/drawing/2014/main" id="{41AC3739-9144-4240-97B9-DBD8746E4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999" y="3723701"/>
            <a:ext cx="3037755" cy="223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ok vyhľadávania obrázkov pre dopyt rennes carte">
            <a:extLst>
              <a:ext uri="{FF2B5EF4-FFF2-40B4-BE49-F238E27FC236}">
                <a16:creationId xmlns:a16="http://schemas.microsoft.com/office/drawing/2014/main" id="{491BECB6-1078-455A-A42C-19DDACC92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999" y="544198"/>
            <a:ext cx="3037755" cy="298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F4666B7B-0A98-48AC-B808-AF90E75D03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83" t="50120" r="6802" b="21767"/>
          <a:stretch/>
        </p:blipFill>
        <p:spPr>
          <a:xfrm>
            <a:off x="666000" y="1082389"/>
            <a:ext cx="3754505" cy="2447757"/>
          </a:xfrm>
          <a:prstGeom prst="rect">
            <a:avLst/>
          </a:prstGeom>
        </p:spPr>
      </p:pic>
      <p:pic>
        <p:nvPicPr>
          <p:cNvPr id="1030" name="Picture 6" descr="Fotka Francouzsko-české studium veřejné správy na ESF MU.">
            <a:extLst>
              <a:ext uri="{FF2B5EF4-FFF2-40B4-BE49-F238E27FC236}">
                <a16:creationId xmlns:a16="http://schemas.microsoft.com/office/drawing/2014/main" id="{B55246B7-1913-4E4F-8317-C9C056FEF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25395" b="5632"/>
          <a:stretch/>
        </p:blipFill>
        <p:spPr bwMode="auto">
          <a:xfrm>
            <a:off x="666000" y="3878583"/>
            <a:ext cx="3825866" cy="20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4557318C-9DA6-4EED-9472-4EC0088EDB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6237" y="1082390"/>
            <a:ext cx="3611938" cy="490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34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9548150-ED8D-CB47-E903-3EB4F94E3F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altLang="cs-CZ" dirty="0"/>
              <a:t>Francouzsko-české studium veřejné správy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6756E2-9DD5-E7DB-47A3-C0D725B8BA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3F2A8EA-A29F-090F-F12A-CE5F5CB2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/>
              <a:t>Studijn</a:t>
            </a:r>
            <a:r>
              <a:rPr lang="cs-CZ" sz="4000" dirty="0"/>
              <a:t>ě-</a:t>
            </a:r>
            <a:r>
              <a:rPr lang="fr-FR" sz="4000" dirty="0"/>
              <a:t>pracovní pobyt v Rennes</a:t>
            </a:r>
            <a:endParaRPr lang="cs-CZ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3C38717-423C-BB49-8BCB-EF5A2D45B3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4" t="-336" r="8634" b="1"/>
          <a:stretch/>
        </p:blipFill>
        <p:spPr>
          <a:xfrm>
            <a:off x="540000" y="1283620"/>
            <a:ext cx="4882199" cy="474638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514F26F-610D-2548-B1E4-B843FF6E9C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8" t="13159"/>
          <a:stretch/>
        </p:blipFill>
        <p:spPr>
          <a:xfrm>
            <a:off x="5422199" y="1283620"/>
            <a:ext cx="2914165" cy="24602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5E231B40-13AE-7343-B133-A203C3EC7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3" b="6800"/>
          <a:stretch/>
        </p:blipFill>
        <p:spPr>
          <a:xfrm>
            <a:off x="5412756" y="3750693"/>
            <a:ext cx="2933051" cy="2729307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C9C56EF3-19ED-B143-993B-C7D48623C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3" r="8839" b="-1"/>
          <a:stretch/>
        </p:blipFill>
        <p:spPr>
          <a:xfrm>
            <a:off x="8345807" y="1883031"/>
            <a:ext cx="3303925" cy="372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87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ECON-CZ.potx" id="{AE58135E-4D61-4028-838C-EC4BFDF857E0}" vid="{3EB0DBB9-0B57-400A-AD77-0800E029678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466</Words>
  <Application>Microsoft Office PowerPoint</Application>
  <PresentationFormat>Širokoúhlá obrazovka</PresentationFormat>
  <Paragraphs>94</Paragraphs>
  <Slides>13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Arial (text)</vt:lpstr>
      <vt:lpstr>Tahoma</vt:lpstr>
      <vt:lpstr>Wingdings</vt:lpstr>
      <vt:lpstr>Prezentace_MU_CZ</vt:lpstr>
      <vt:lpstr>Prezentace aplikace PowerPoint</vt:lpstr>
      <vt:lpstr>Čím je program MFTAP výjimečný?</vt:lpstr>
      <vt:lpstr>Studium </vt:lpstr>
      <vt:lpstr>Vyučované předměty </vt:lpstr>
      <vt:lpstr>Kde pracují naši absolventi?</vt:lpstr>
      <vt:lpstr>Podmínky pro přijetí</vt:lpstr>
      <vt:lpstr>Jak nás kontaktovat? </vt:lpstr>
      <vt:lpstr>Studijně-pracovní pobyt v Rennes</vt:lpstr>
      <vt:lpstr>Studijně-pracovní pobyt v Rennes</vt:lpstr>
      <vt:lpstr>Studijně-pracovní pobyt v Rennes</vt:lpstr>
      <vt:lpstr>Workshop Stáže očima studentů </vt:lpstr>
      <vt:lpstr>Promoce </vt:lpstr>
      <vt:lpstr>Děkuji za pozornost!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Radka Škodová</dc:creator>
  <cp:lastModifiedBy>Pavla Hradecká</cp:lastModifiedBy>
  <cp:revision>52</cp:revision>
  <dcterms:created xsi:type="dcterms:W3CDTF">2019-11-09T15:36:43Z</dcterms:created>
  <dcterms:modified xsi:type="dcterms:W3CDTF">2023-05-25T09:10:08Z</dcterms:modified>
</cp:coreProperties>
</file>