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6" r:id="rId7"/>
    <p:sldId id="267" r:id="rId8"/>
    <p:sldId id="268" r:id="rId9"/>
    <p:sldId id="269" r:id="rId10"/>
    <p:sldId id="270" r:id="rId11"/>
    <p:sldId id="264" r:id="rId12"/>
    <p:sldId id="265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NDr. Eva Dobrovolná" userId="e76c5240-2276-4fd3-b265-c28d4ba4d6ee" providerId="ADAL" clId="{02B8CC54-4A4C-4EE4-B223-8EF0806F7230}"/>
    <pc:docChg chg="undo redo custSel addSld delSld modSld">
      <pc:chgData name="RNDr. Eva Dobrovolná" userId="e76c5240-2276-4fd3-b265-c28d4ba4d6ee" providerId="ADAL" clId="{02B8CC54-4A4C-4EE4-B223-8EF0806F7230}" dt="2026-05-11T09:39:43.797" v="352" actId="5793"/>
      <pc:docMkLst>
        <pc:docMk/>
      </pc:docMkLst>
      <pc:sldChg chg="addSp delSp modSp add modTransition delDesignElem">
        <pc:chgData name="RNDr. Eva Dobrovolná" userId="e76c5240-2276-4fd3-b265-c28d4ba4d6ee" providerId="ADAL" clId="{02B8CC54-4A4C-4EE4-B223-8EF0806F7230}" dt="2026-05-11T09:08:46.403" v="245" actId="1076"/>
        <pc:sldMkLst>
          <pc:docMk/>
          <pc:sldMk cId="2309681280" sldId="269"/>
        </pc:sldMkLst>
        <pc:spChg chg="mod">
          <ac:chgData name="RNDr. Eva Dobrovolná" userId="e76c5240-2276-4fd3-b265-c28d4ba4d6ee" providerId="ADAL" clId="{02B8CC54-4A4C-4EE4-B223-8EF0806F7230}" dt="2026-05-11T08:52:53.833" v="48" actId="20577"/>
          <ac:spMkLst>
            <pc:docMk/>
            <pc:sldMk cId="2309681280" sldId="269"/>
            <ac:spMk id="2" creationId="{806113F0-E248-09F6-B8DA-4765402DCC0D}"/>
          </ac:spMkLst>
        </pc:spChg>
        <pc:spChg chg="mod">
          <ac:chgData name="RNDr. Eva Dobrovolná" userId="e76c5240-2276-4fd3-b265-c28d4ba4d6ee" providerId="ADAL" clId="{02B8CC54-4A4C-4EE4-B223-8EF0806F7230}" dt="2026-05-11T08:57:51.663" v="160" actId="5793"/>
          <ac:spMkLst>
            <pc:docMk/>
            <pc:sldMk cId="2309681280" sldId="269"/>
            <ac:spMk id="3" creationId="{C1117405-6986-8C64-CC47-AB65B8DFAE41}"/>
          </ac:spMkLst>
        </pc:spChg>
        <pc:spChg chg="add del mod">
          <ac:chgData name="RNDr. Eva Dobrovolná" userId="e76c5240-2276-4fd3-b265-c28d4ba4d6ee" providerId="ADAL" clId="{02B8CC54-4A4C-4EE4-B223-8EF0806F7230}" dt="2026-05-11T08:55:30.897" v="134" actId="931"/>
          <ac:spMkLst>
            <pc:docMk/>
            <pc:sldMk cId="2309681280" sldId="269"/>
            <ac:spMk id="5" creationId="{409FB848-8800-4BB3-A28C-A780C546E182}"/>
          </ac:spMkLst>
        </pc:spChg>
        <pc:spChg chg="add del mod">
          <ac:chgData name="RNDr. Eva Dobrovolná" userId="e76c5240-2276-4fd3-b265-c28d4ba4d6ee" providerId="ADAL" clId="{02B8CC54-4A4C-4EE4-B223-8EF0806F7230}" dt="2026-05-11T08:56:11.175" v="141" actId="931"/>
          <ac:spMkLst>
            <pc:docMk/>
            <pc:sldMk cId="2309681280" sldId="269"/>
            <ac:spMk id="8" creationId="{E6F51712-08BE-422B-9B8E-41A557918EFA}"/>
          </ac:spMkLst>
        </pc:spChg>
        <pc:spChg chg="add del">
          <ac:chgData name="RNDr. Eva Dobrovolná" userId="e76c5240-2276-4fd3-b265-c28d4ba4d6ee" providerId="ADAL" clId="{02B8CC54-4A4C-4EE4-B223-8EF0806F7230}" dt="2026-05-11T08:57:52.265" v="161"/>
          <ac:spMkLst>
            <pc:docMk/>
            <pc:sldMk cId="2309681280" sldId="269"/>
            <ac:spMk id="40" creationId="{C669370D-FCB1-7300-5E04-70E791AFA673}"/>
          </ac:spMkLst>
        </pc:spChg>
        <pc:picChg chg="add del">
          <ac:chgData name="RNDr. Eva Dobrovolná" userId="e76c5240-2276-4fd3-b265-c28d4ba4d6ee" providerId="ADAL" clId="{02B8CC54-4A4C-4EE4-B223-8EF0806F7230}" dt="2026-05-11T08:55:23.099" v="132" actId="478"/>
          <ac:picMkLst>
            <pc:docMk/>
            <pc:sldMk cId="2309681280" sldId="269"/>
            <ac:picMk id="7" creationId="{14398BED-E92E-D4A2-EBF5-7A6C58EB0E7F}"/>
          </ac:picMkLst>
        </pc:picChg>
        <pc:picChg chg="add del mod">
          <ac:chgData name="RNDr. Eva Dobrovolná" userId="e76c5240-2276-4fd3-b265-c28d4ba4d6ee" providerId="ADAL" clId="{02B8CC54-4A4C-4EE4-B223-8EF0806F7230}" dt="2026-05-11T08:55:16.255" v="127" actId="931"/>
          <ac:picMkLst>
            <pc:docMk/>
            <pc:sldMk cId="2309681280" sldId="269"/>
            <ac:picMk id="10" creationId="{8B89F066-6A3C-466D-A37F-27C2E445CE36}"/>
          </ac:picMkLst>
        </pc:picChg>
        <pc:picChg chg="add del">
          <ac:chgData name="RNDr. Eva Dobrovolná" userId="e76c5240-2276-4fd3-b265-c28d4ba4d6ee" providerId="ADAL" clId="{02B8CC54-4A4C-4EE4-B223-8EF0806F7230}" dt="2026-05-11T08:55:23.588" v="133" actId="478"/>
          <ac:picMkLst>
            <pc:docMk/>
            <pc:sldMk cId="2309681280" sldId="269"/>
            <ac:picMk id="11" creationId="{7E744204-D43D-BB98-A903-B9BF859681C8}"/>
          </ac:picMkLst>
        </pc:picChg>
        <pc:picChg chg="add del">
          <ac:chgData name="RNDr. Eva Dobrovolná" userId="e76c5240-2276-4fd3-b265-c28d4ba4d6ee" providerId="ADAL" clId="{02B8CC54-4A4C-4EE4-B223-8EF0806F7230}" dt="2026-05-11T08:55:22.680" v="131" actId="478"/>
          <ac:picMkLst>
            <pc:docMk/>
            <pc:sldMk cId="2309681280" sldId="269"/>
            <ac:picMk id="13" creationId="{1382B7DC-212C-0E36-62EF-8D80F75AB405}"/>
          </ac:picMkLst>
        </pc:picChg>
        <pc:picChg chg="add del mod">
          <ac:chgData name="RNDr. Eva Dobrovolná" userId="e76c5240-2276-4fd3-b265-c28d4ba4d6ee" providerId="ADAL" clId="{02B8CC54-4A4C-4EE4-B223-8EF0806F7230}" dt="2026-05-11T08:55:16.255" v="127" actId="931"/>
          <ac:picMkLst>
            <pc:docMk/>
            <pc:sldMk cId="2309681280" sldId="269"/>
            <ac:picMk id="14" creationId="{74F3F521-697F-4412-9B77-F67153FA99F6}"/>
          </ac:picMkLst>
        </pc:picChg>
        <pc:picChg chg="add mod ord modCrop">
          <ac:chgData name="RNDr. Eva Dobrovolná" userId="e76c5240-2276-4fd3-b265-c28d4ba4d6ee" providerId="ADAL" clId="{02B8CC54-4A4C-4EE4-B223-8EF0806F7230}" dt="2026-05-11T09:08:46.403" v="245" actId="1076"/>
          <ac:picMkLst>
            <pc:docMk/>
            <pc:sldMk cId="2309681280" sldId="269"/>
            <ac:picMk id="16" creationId="{4901533B-6BC2-4F62-9F9D-5D39DE06BAB9}"/>
          </ac:picMkLst>
        </pc:picChg>
        <pc:picChg chg="add mod modCrop">
          <ac:chgData name="RNDr. Eva Dobrovolná" userId="e76c5240-2276-4fd3-b265-c28d4ba4d6ee" providerId="ADAL" clId="{02B8CC54-4A4C-4EE4-B223-8EF0806F7230}" dt="2026-05-11T09:08:09.642" v="242" actId="1076"/>
          <ac:picMkLst>
            <pc:docMk/>
            <pc:sldMk cId="2309681280" sldId="269"/>
            <ac:picMk id="18" creationId="{99490763-6FF7-4F36-BF20-C64C5A91E1C7}"/>
          </ac:picMkLst>
        </pc:picChg>
      </pc:sldChg>
      <pc:sldChg chg="add del">
        <pc:chgData name="RNDr. Eva Dobrovolná" userId="e76c5240-2276-4fd3-b265-c28d4ba4d6ee" providerId="ADAL" clId="{02B8CC54-4A4C-4EE4-B223-8EF0806F7230}" dt="2026-05-11T09:38:21.634" v="247"/>
        <pc:sldMkLst>
          <pc:docMk/>
          <pc:sldMk cId="2807155042" sldId="270"/>
        </pc:sldMkLst>
      </pc:sldChg>
      <pc:sldChg chg="addSp delSp modSp add delDesignElem">
        <pc:chgData name="RNDr. Eva Dobrovolná" userId="e76c5240-2276-4fd3-b265-c28d4ba4d6ee" providerId="ADAL" clId="{02B8CC54-4A4C-4EE4-B223-8EF0806F7230}" dt="2026-05-11T09:39:43.797" v="352" actId="5793"/>
        <pc:sldMkLst>
          <pc:docMk/>
          <pc:sldMk cId="3942896642" sldId="270"/>
        </pc:sldMkLst>
        <pc:spChg chg="mod">
          <ac:chgData name="RNDr. Eva Dobrovolná" userId="e76c5240-2276-4fd3-b265-c28d4ba4d6ee" providerId="ADAL" clId="{02B8CC54-4A4C-4EE4-B223-8EF0806F7230}" dt="2026-05-11T09:38:43.564" v="279" actId="20577"/>
          <ac:spMkLst>
            <pc:docMk/>
            <pc:sldMk cId="3942896642" sldId="270"/>
            <ac:spMk id="2" creationId="{806113F0-E248-09F6-B8DA-4765402DCC0D}"/>
          </ac:spMkLst>
        </pc:spChg>
        <pc:spChg chg="mod">
          <ac:chgData name="RNDr. Eva Dobrovolná" userId="e76c5240-2276-4fd3-b265-c28d4ba4d6ee" providerId="ADAL" clId="{02B8CC54-4A4C-4EE4-B223-8EF0806F7230}" dt="2026-05-11T09:39:43.797" v="352" actId="5793"/>
          <ac:spMkLst>
            <pc:docMk/>
            <pc:sldMk cId="3942896642" sldId="270"/>
            <ac:spMk id="3" creationId="{C1117405-6986-8C64-CC47-AB65B8DFAE41}"/>
          </ac:spMkLst>
        </pc:spChg>
        <pc:spChg chg="add del mod">
          <ac:chgData name="RNDr. Eva Dobrovolná" userId="e76c5240-2276-4fd3-b265-c28d4ba4d6ee" providerId="ADAL" clId="{02B8CC54-4A4C-4EE4-B223-8EF0806F7230}" dt="2026-05-11T09:39:28.122" v="348" actId="931"/>
          <ac:spMkLst>
            <pc:docMk/>
            <pc:sldMk cId="3942896642" sldId="270"/>
            <ac:spMk id="5" creationId="{913CFA67-09FF-41AC-9ED2-0824450ADE5D}"/>
          </ac:spMkLst>
        </pc:spChg>
        <pc:spChg chg="add del mod">
          <ac:chgData name="RNDr. Eva Dobrovolná" userId="e76c5240-2276-4fd3-b265-c28d4ba4d6ee" providerId="ADAL" clId="{02B8CC54-4A4C-4EE4-B223-8EF0806F7230}" dt="2026-05-11T09:39:38.867" v="351"/>
          <ac:spMkLst>
            <pc:docMk/>
            <pc:sldMk cId="3942896642" sldId="270"/>
            <ac:spMk id="7" creationId="{EDC760DB-E271-4A31-A6FD-EDFE0234A9A5}"/>
          </ac:spMkLst>
        </pc:spChg>
        <pc:spChg chg="del">
          <ac:chgData name="RNDr. Eva Dobrovolná" userId="e76c5240-2276-4fd3-b265-c28d4ba4d6ee" providerId="ADAL" clId="{02B8CC54-4A4C-4EE4-B223-8EF0806F7230}" dt="2026-05-11T09:39:38.867" v="351"/>
          <ac:spMkLst>
            <pc:docMk/>
            <pc:sldMk cId="3942896642" sldId="270"/>
            <ac:spMk id="40" creationId="{C669370D-FCB1-7300-5E04-70E791AFA673}"/>
          </ac:spMkLst>
        </pc:spChg>
        <pc:picChg chg="add mod">
          <ac:chgData name="RNDr. Eva Dobrovolná" userId="e76c5240-2276-4fd3-b265-c28d4ba4d6ee" providerId="ADAL" clId="{02B8CC54-4A4C-4EE4-B223-8EF0806F7230}" dt="2026-05-11T09:39:33.347" v="349" actId="14100"/>
          <ac:picMkLst>
            <pc:docMk/>
            <pc:sldMk cId="3942896642" sldId="270"/>
            <ac:picMk id="9" creationId="{D8EB826A-92DE-4A15-BDCA-9D5AC35900A8}"/>
          </ac:picMkLst>
        </pc:picChg>
        <pc:picChg chg="del">
          <ac:chgData name="RNDr. Eva Dobrovolná" userId="e76c5240-2276-4fd3-b265-c28d4ba4d6ee" providerId="ADAL" clId="{02B8CC54-4A4C-4EE4-B223-8EF0806F7230}" dt="2026-05-11T09:39:20.986" v="346" actId="478"/>
          <ac:picMkLst>
            <pc:docMk/>
            <pc:sldMk cId="3942896642" sldId="270"/>
            <ac:picMk id="16" creationId="{4901533B-6BC2-4F62-9F9D-5D39DE06BAB9}"/>
          </ac:picMkLst>
        </pc:picChg>
        <pc:picChg chg="del">
          <ac:chgData name="RNDr. Eva Dobrovolná" userId="e76c5240-2276-4fd3-b265-c28d4ba4d6ee" providerId="ADAL" clId="{02B8CC54-4A4C-4EE4-B223-8EF0806F7230}" dt="2026-05-11T09:39:22.794" v="347" actId="478"/>
          <ac:picMkLst>
            <pc:docMk/>
            <pc:sldMk cId="3942896642" sldId="270"/>
            <ac:picMk id="18" creationId="{99490763-6FF7-4F36-BF20-C64C5A91E1C7}"/>
          </ac:picMkLst>
        </pc:picChg>
      </pc:sldChg>
    </pc:docChg>
  </pc:docChgLst>
  <pc:docChgLst>
    <pc:chgData name="RNDr. Eva Dobrovolná" userId="S::eva.dobrovolna@bigy.cz::e76c5240-2276-4fd3-b265-c28d4ba4d6ee" providerId="AD" clId="Web-{2480D029-13AF-4598-2AAB-23F2053DF809}"/>
    <pc:docChg chg="modSld">
      <pc:chgData name="RNDr. Eva Dobrovolná" userId="S::eva.dobrovolna@bigy.cz::e76c5240-2276-4fd3-b265-c28d4ba4d6ee" providerId="AD" clId="Web-{2480D029-13AF-4598-2AAB-23F2053DF809}" dt="2026-05-11T09:46:49.058" v="5"/>
      <pc:docMkLst>
        <pc:docMk/>
      </pc:docMkLst>
      <pc:sldChg chg="addSp delSp modSp">
        <pc:chgData name="RNDr. Eva Dobrovolná" userId="S::eva.dobrovolna@bigy.cz::e76c5240-2276-4fd3-b265-c28d4ba4d6ee" providerId="AD" clId="Web-{2480D029-13AF-4598-2AAB-23F2053DF809}" dt="2026-05-11T09:45:48.337" v="4"/>
        <pc:sldMkLst>
          <pc:docMk/>
          <pc:sldMk cId="2309681280" sldId="269"/>
        </pc:sldMkLst>
        <pc:spChg chg="mod">
          <ac:chgData name="RNDr. Eva Dobrovolná" userId="S::eva.dobrovolna@bigy.cz::e76c5240-2276-4fd3-b265-c28d4ba4d6ee" providerId="AD" clId="Web-{2480D029-13AF-4598-2AAB-23F2053DF809}" dt="2026-05-11T09:45:48.337" v="4"/>
          <ac:spMkLst>
            <pc:docMk/>
            <pc:sldMk cId="2309681280" sldId="269"/>
            <ac:spMk id="2" creationId="{806113F0-E248-09F6-B8DA-4765402DCC0D}"/>
          </ac:spMkLst>
        </pc:spChg>
        <pc:spChg chg="mod">
          <ac:chgData name="RNDr. Eva Dobrovolná" userId="S::eva.dobrovolna@bigy.cz::e76c5240-2276-4fd3-b265-c28d4ba4d6ee" providerId="AD" clId="Web-{2480D029-13AF-4598-2AAB-23F2053DF809}" dt="2026-05-11T09:45:48.337" v="4"/>
          <ac:spMkLst>
            <pc:docMk/>
            <pc:sldMk cId="2309681280" sldId="269"/>
            <ac:spMk id="3" creationId="{C1117405-6986-8C64-CC47-AB65B8DFAE41}"/>
          </ac:spMkLst>
        </pc:spChg>
        <pc:spChg chg="add del">
          <ac:chgData name="RNDr. Eva Dobrovolná" userId="S::eva.dobrovolna@bigy.cz::e76c5240-2276-4fd3-b265-c28d4ba4d6ee" providerId="AD" clId="Web-{2480D029-13AF-4598-2AAB-23F2053DF809}" dt="2026-05-11T09:45:48.337" v="4"/>
          <ac:spMkLst>
            <pc:docMk/>
            <pc:sldMk cId="2309681280" sldId="269"/>
            <ac:spMk id="40" creationId="{C669370D-FCB1-7300-5E04-70E791AFA673}"/>
          </ac:spMkLst>
        </pc:spChg>
        <pc:spChg chg="add del">
          <ac:chgData name="RNDr. Eva Dobrovolná" userId="S::eva.dobrovolna@bigy.cz::e76c5240-2276-4fd3-b265-c28d4ba4d6ee" providerId="AD" clId="Web-{2480D029-13AF-4598-2AAB-23F2053DF809}" dt="2026-05-11T09:45:17.070" v="1"/>
          <ac:spMkLst>
            <pc:docMk/>
            <pc:sldMk cId="2309681280" sldId="269"/>
            <ac:spMk id="45" creationId="{78BA5F19-D5E1-4ECC-BEC2-DF7AEDFD7C50}"/>
          </ac:spMkLst>
        </pc:spChg>
        <pc:spChg chg="add del">
          <ac:chgData name="RNDr. Eva Dobrovolná" userId="S::eva.dobrovolna@bigy.cz::e76c5240-2276-4fd3-b265-c28d4ba4d6ee" providerId="AD" clId="Web-{2480D029-13AF-4598-2AAB-23F2053DF809}" dt="2026-05-11T09:45:17.070" v="1"/>
          <ac:spMkLst>
            <pc:docMk/>
            <pc:sldMk cId="2309681280" sldId="269"/>
            <ac:spMk id="47" creationId="{50CC88A9-A661-4C48-866E-8734E51140B1}"/>
          </ac:spMkLst>
        </pc:spChg>
        <pc:spChg chg="add del">
          <ac:chgData name="RNDr. Eva Dobrovolná" userId="S::eva.dobrovolna@bigy.cz::e76c5240-2276-4fd3-b265-c28d4ba4d6ee" providerId="AD" clId="Web-{2480D029-13AF-4598-2AAB-23F2053DF809}" dt="2026-05-11T09:45:17.070" v="1"/>
          <ac:spMkLst>
            <pc:docMk/>
            <pc:sldMk cId="2309681280" sldId="269"/>
            <ac:spMk id="49" creationId="{CFDF195F-784B-4D00-8C92-6FC1B0499EA1}"/>
          </ac:spMkLst>
        </pc:spChg>
        <pc:spChg chg="add del">
          <ac:chgData name="RNDr. Eva Dobrovolná" userId="S::eva.dobrovolna@bigy.cz::e76c5240-2276-4fd3-b265-c28d4ba4d6ee" providerId="AD" clId="Web-{2480D029-13AF-4598-2AAB-23F2053DF809}" dt="2026-05-11T09:45:48.322" v="3"/>
          <ac:spMkLst>
            <pc:docMk/>
            <pc:sldMk cId="2309681280" sldId="269"/>
            <ac:spMk id="51" creationId="{022BDE4A-8A20-4A69-9C5A-581C82036A4D}"/>
          </ac:spMkLst>
        </pc:spChg>
        <pc:spChg chg="add">
          <ac:chgData name="RNDr. Eva Dobrovolná" userId="S::eva.dobrovolna@bigy.cz::e76c5240-2276-4fd3-b265-c28d4ba4d6ee" providerId="AD" clId="Web-{2480D029-13AF-4598-2AAB-23F2053DF809}" dt="2026-05-11T09:45:48.337" v="4"/>
          <ac:spMkLst>
            <pc:docMk/>
            <pc:sldMk cId="2309681280" sldId="269"/>
            <ac:spMk id="53" creationId="{699EBD07-7968-467C-82EE-7283E46512DF}"/>
          </ac:spMkLst>
        </pc:spChg>
        <pc:spChg chg="add">
          <ac:chgData name="RNDr. Eva Dobrovolná" userId="S::eva.dobrovolna@bigy.cz::e76c5240-2276-4fd3-b265-c28d4ba4d6ee" providerId="AD" clId="Web-{2480D029-13AF-4598-2AAB-23F2053DF809}" dt="2026-05-11T09:45:48.337" v="4"/>
          <ac:spMkLst>
            <pc:docMk/>
            <pc:sldMk cId="2309681280" sldId="269"/>
            <ac:spMk id="54" creationId="{F489C2E0-4895-4B72-85EA-7EE9FAFFDC7E}"/>
          </ac:spMkLst>
        </pc:spChg>
        <pc:picChg chg="mod ord">
          <ac:chgData name="RNDr. Eva Dobrovolná" userId="S::eva.dobrovolna@bigy.cz::e76c5240-2276-4fd3-b265-c28d4ba4d6ee" providerId="AD" clId="Web-{2480D029-13AF-4598-2AAB-23F2053DF809}" dt="2026-05-11T09:45:48.337" v="4"/>
          <ac:picMkLst>
            <pc:docMk/>
            <pc:sldMk cId="2309681280" sldId="269"/>
            <ac:picMk id="16" creationId="{4901533B-6BC2-4F62-9F9D-5D39DE06BAB9}"/>
          </ac:picMkLst>
        </pc:picChg>
        <pc:picChg chg="mod ord">
          <ac:chgData name="RNDr. Eva Dobrovolná" userId="S::eva.dobrovolna@bigy.cz::e76c5240-2276-4fd3-b265-c28d4ba4d6ee" providerId="AD" clId="Web-{2480D029-13AF-4598-2AAB-23F2053DF809}" dt="2026-05-11T09:45:48.337" v="4"/>
          <ac:picMkLst>
            <pc:docMk/>
            <pc:sldMk cId="2309681280" sldId="269"/>
            <ac:picMk id="18" creationId="{99490763-6FF7-4F36-BF20-C64C5A91E1C7}"/>
          </ac:picMkLst>
        </pc:picChg>
      </pc:sldChg>
      <pc:sldChg chg="addSp modSp">
        <pc:chgData name="RNDr. Eva Dobrovolná" userId="S::eva.dobrovolna@bigy.cz::e76c5240-2276-4fd3-b265-c28d4ba4d6ee" providerId="AD" clId="Web-{2480D029-13AF-4598-2AAB-23F2053DF809}" dt="2026-05-11T09:46:49.058" v="5"/>
        <pc:sldMkLst>
          <pc:docMk/>
          <pc:sldMk cId="3942896642" sldId="270"/>
        </pc:sldMkLst>
        <pc:spChg chg="mod ord">
          <ac:chgData name="RNDr. Eva Dobrovolná" userId="S::eva.dobrovolna@bigy.cz::e76c5240-2276-4fd3-b265-c28d4ba4d6ee" providerId="AD" clId="Web-{2480D029-13AF-4598-2AAB-23F2053DF809}" dt="2026-05-11T09:46:49.058" v="5"/>
          <ac:spMkLst>
            <pc:docMk/>
            <pc:sldMk cId="3942896642" sldId="270"/>
            <ac:spMk id="2" creationId="{806113F0-E248-09F6-B8DA-4765402DCC0D}"/>
          </ac:spMkLst>
        </pc:spChg>
        <pc:spChg chg="mod">
          <ac:chgData name="RNDr. Eva Dobrovolná" userId="S::eva.dobrovolna@bigy.cz::e76c5240-2276-4fd3-b265-c28d4ba4d6ee" providerId="AD" clId="Web-{2480D029-13AF-4598-2AAB-23F2053DF809}" dt="2026-05-11T09:46:49.058" v="5"/>
          <ac:spMkLst>
            <pc:docMk/>
            <pc:sldMk cId="3942896642" sldId="270"/>
            <ac:spMk id="3" creationId="{C1117405-6986-8C64-CC47-AB65B8DFAE41}"/>
          </ac:spMkLst>
        </pc:spChg>
        <pc:spChg chg="add">
          <ac:chgData name="RNDr. Eva Dobrovolná" userId="S::eva.dobrovolna@bigy.cz::e76c5240-2276-4fd3-b265-c28d4ba4d6ee" providerId="AD" clId="Web-{2480D029-13AF-4598-2AAB-23F2053DF809}" dt="2026-05-11T09:46:49.058" v="5"/>
          <ac:spMkLst>
            <pc:docMk/>
            <pc:sldMk cId="3942896642" sldId="270"/>
            <ac:spMk id="11" creationId="{178FB36B-5BFE-42CA-BC60-1115E0D95EEC}"/>
          </ac:spMkLst>
        </pc:spChg>
        <pc:spChg chg="add">
          <ac:chgData name="RNDr. Eva Dobrovolná" userId="S::eva.dobrovolna@bigy.cz::e76c5240-2276-4fd3-b265-c28d4ba4d6ee" providerId="AD" clId="Web-{2480D029-13AF-4598-2AAB-23F2053DF809}" dt="2026-05-11T09:46:49.058" v="5"/>
          <ac:spMkLst>
            <pc:docMk/>
            <pc:sldMk cId="3942896642" sldId="270"/>
            <ac:spMk id="14" creationId="{ECC07320-C2CA-4E29-8481-9D9E143C7788}"/>
          </ac:spMkLst>
        </pc:spChg>
        <pc:picChg chg="mod">
          <ac:chgData name="RNDr. Eva Dobrovolná" userId="S::eva.dobrovolna@bigy.cz::e76c5240-2276-4fd3-b265-c28d4ba4d6ee" providerId="AD" clId="Web-{2480D029-13AF-4598-2AAB-23F2053DF809}" dt="2026-05-11T09:46:49.058" v="5"/>
          <ac:picMkLst>
            <pc:docMk/>
            <pc:sldMk cId="3942896642" sldId="270"/>
            <ac:picMk id="9" creationId="{D8EB826A-92DE-4A15-BDCA-9D5AC35900A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cs-CZ" sz="4800" dirty="0">
                <a:solidFill>
                  <a:srgbClr val="FFFFFF"/>
                </a:solidFill>
              </a:rPr>
              <a:t>Fotografie k projektu 2026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/>
              <a:t>Doplnění laboratorního vybavení a látek</a:t>
            </a:r>
          </a:p>
          <a:p>
            <a:pPr algn="l"/>
            <a:r>
              <a:rPr lang="cs-CZ"/>
              <a:t>Nadace 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ázek 18" descr="Obsah obrázku text, interiér, Domácí spotřebič, kuchyňský spotřebič&#10;&#10;Obsah vygenerovaný umělou inteligencí může být nesprávný.">
            <a:extLst>
              <a:ext uri="{FF2B5EF4-FFF2-40B4-BE49-F238E27FC236}">
                <a16:creationId xmlns:a16="http://schemas.microsoft.com/office/drawing/2014/main" id="{E960E7B9-61F5-23A6-4314-3EE562823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6"/>
          <a:stretch>
            <a:fillRect/>
          </a:stretch>
        </p:blipFill>
        <p:spPr>
          <a:xfrm rot="16200000">
            <a:off x="1405822" y="-1405821"/>
            <a:ext cx="6858000" cy="966964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5E5CD-58EF-5A57-1E90-7D3A62EA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Nové laboratorní cvičení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1000C-BFA9-21B8-62FF-317A26006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Nové</a:t>
            </a:r>
            <a:r>
              <a:rPr lang="en-US" dirty="0"/>
              <a:t> </a:t>
            </a:r>
            <a:r>
              <a:rPr lang="en-US"/>
              <a:t>atraktivní</a:t>
            </a:r>
            <a:r>
              <a:rPr lang="en-US" dirty="0"/>
              <a:t> </a:t>
            </a:r>
            <a:r>
              <a:rPr lang="en-US"/>
              <a:t>laboratorní</a:t>
            </a:r>
            <a:r>
              <a:rPr lang="en-US" dirty="0"/>
              <a:t> </a:t>
            </a:r>
            <a:r>
              <a:rPr lang="en-US"/>
              <a:t>cvičení</a:t>
            </a:r>
            <a:r>
              <a:rPr lang="en-US" dirty="0"/>
              <a:t> </a:t>
            </a:r>
            <a:r>
              <a:rPr lang="en-US"/>
              <a:t>díky</a:t>
            </a:r>
            <a:r>
              <a:rPr lang="en-US" dirty="0"/>
              <a:t> </a:t>
            </a:r>
            <a:br>
              <a:rPr lang="en-US"/>
            </a:br>
            <a:r>
              <a:rPr lang="en-US"/>
              <a:t>zakoupené sadě Barvy plamene </a:t>
            </a:r>
          </a:p>
        </p:txBody>
      </p:sp>
    </p:spTree>
    <p:extLst>
      <p:ext uri="{BB962C8B-B14F-4D97-AF65-F5344CB8AC3E}">
        <p14:creationId xmlns:p14="http://schemas.microsoft.com/office/powerpoint/2010/main" val="295360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699EBD07-7968-467C-82EE-7283E4651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CF268837-9BB3-8084-2855-833E47D20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r="15258"/>
          <a:stretch>
            <a:fillRect/>
          </a:stretch>
        </p:blipFill>
        <p:spPr>
          <a:xfrm rot="5400000">
            <a:off x="476247" y="1238253"/>
            <a:ext cx="5143499" cy="609599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6CAB881-4138-027A-215D-3DD899BAE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r="18916"/>
          <a:stretch>
            <a:fillRect/>
          </a:stretch>
        </p:blipFill>
        <p:spPr>
          <a:xfrm rot="5400000">
            <a:off x="6572250" y="1238251"/>
            <a:ext cx="5143499" cy="6095999"/>
          </a:xfrm>
          <a:prstGeom prst="rect">
            <a:avLst/>
          </a:prstGeom>
        </p:spPr>
      </p:pic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1714500"/>
          </a:xfrm>
          <a:prstGeom prst="rect">
            <a:avLst/>
          </a:prstGeom>
          <a:ln>
            <a:noFill/>
          </a:ln>
          <a:effectLst>
            <a:outerShdw blurRad="292100" dist="228600" dir="7140000" sx="91000" sy="91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5E5CD-58EF-5A57-1E90-7D3A62EA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7" y="211490"/>
            <a:ext cx="7015497" cy="12915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Elektrochemické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cs-CZ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demonstrační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sady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1000C-BFA9-21B8-62FF-317A26006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5056" y="211489"/>
            <a:ext cx="4068601" cy="1291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Skvělé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využití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nižším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cs-CZ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vyšším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gymnáziu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díky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23544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51CB03-DBA1-8555-8951-DF79FA136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669370D-FCB1-7300-5E04-70E791AFA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B3BB1-B324-3223-DB84-065621436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262028"/>
            <a:ext cx="7015496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Materiál k demonstraci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CDE43-CB3E-A21B-4356-57F9D5624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5056" y="262028"/>
            <a:ext cx="4114801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Uranové sklo, fulleren, ropa  </a:t>
            </a:r>
          </a:p>
        </p:txBody>
      </p:sp>
      <p:pic>
        <p:nvPicPr>
          <p:cNvPr id="10" name="Zástupný obsah 9" descr="Obsah obrázku světlo, nachový, interiér, osoba&#10;&#10;Obsah vygenerovaný umělou inteligencí může být nesprávný.">
            <a:extLst>
              <a:ext uri="{FF2B5EF4-FFF2-40B4-BE49-F238E27FC236}">
                <a16:creationId xmlns:a16="http://schemas.microsoft.com/office/drawing/2014/main" id="{4C6CA9AB-A251-9B01-0CA8-F3BC57EA7D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" b="-3"/>
          <a:stretch>
            <a:fillRect/>
          </a:stretch>
        </p:blipFill>
        <p:spPr>
          <a:xfrm rot="5400000">
            <a:off x="3463148" y="2212557"/>
            <a:ext cx="5207479" cy="4083406"/>
          </a:xfrm>
          <a:prstGeom prst="rect">
            <a:avLst/>
          </a:prstGeom>
        </p:spPr>
      </p:pic>
      <p:pic>
        <p:nvPicPr>
          <p:cNvPr id="4" name="Zástupný obsah 16" descr="Obsah obrázku text, interiér, Laboratorní vybavení, Řešení&#10;&#10;Obsah vygenerovaný umělou inteligencí může být nesprávný.">
            <a:extLst>
              <a:ext uri="{FF2B5EF4-FFF2-40B4-BE49-F238E27FC236}">
                <a16:creationId xmlns:a16="http://schemas.microsoft.com/office/drawing/2014/main" id="{25E9FC52-5451-6B89-D642-E92C40396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336"/>
          <a:stretch>
            <a:fillRect/>
          </a:stretch>
        </p:blipFill>
        <p:spPr>
          <a:xfrm>
            <a:off x="-1" y="1650521"/>
            <a:ext cx="4040515" cy="5207479"/>
          </a:xfrm>
          <a:prstGeom prst="rect">
            <a:avLst/>
          </a:prstGeom>
        </p:spPr>
      </p:pic>
      <p:pic>
        <p:nvPicPr>
          <p:cNvPr id="6" name="Obrázek 5" descr="Obsah obrázku text, rukopis, Materiální vlastnost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B9AC4867-6E92-6CE5-FFC0-B8A92395C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26325" b="-1"/>
          <a:stretch>
            <a:fillRect/>
          </a:stretch>
        </p:blipFill>
        <p:spPr>
          <a:xfrm>
            <a:off x="8108592" y="1650521"/>
            <a:ext cx="4083406" cy="52074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616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EDBFC-EEB5-0882-1502-11D04FA2E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669370D-FCB1-7300-5E04-70E791AFA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113F0-E248-09F6-B8DA-4765402D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262028"/>
            <a:ext cx="7015496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Modely do výuky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17405-6986-8C64-CC47-AB65B8DFA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5056" y="262028"/>
            <a:ext cx="4114801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Dlouho nám chyběly, děkujeme</a:t>
            </a:r>
          </a:p>
        </p:txBody>
      </p:sp>
      <p:pic>
        <p:nvPicPr>
          <p:cNvPr id="7" name="Zástupný obsah 6" descr="Obsah obrázku osoba, oblečení, interiér, brýle&#10;&#10;Obsah vygenerovaný umělou inteligencí může být nesprávný.">
            <a:extLst>
              <a:ext uri="{FF2B5EF4-FFF2-40B4-BE49-F238E27FC236}">
                <a16:creationId xmlns:a16="http://schemas.microsoft.com/office/drawing/2014/main" id="{14398BED-E92E-D4A2-EBF5-7A6C58EB0E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" b="-3"/>
          <a:stretch>
            <a:fillRect/>
          </a:stretch>
        </p:blipFill>
        <p:spPr>
          <a:xfrm rot="5400000">
            <a:off x="3463148" y="2212557"/>
            <a:ext cx="5207479" cy="4083406"/>
          </a:xfrm>
          <a:prstGeom prst="rect">
            <a:avLst/>
          </a:prstGeom>
        </p:spPr>
      </p:pic>
      <p:pic>
        <p:nvPicPr>
          <p:cNvPr id="13" name="Obrázek 12" descr="Obsah obrázku osoba, oblečení, Mobilní telefon, telefon&#10;&#10;Obsah vygenerovaný umělou inteligencí může být nesprávný.">
            <a:extLst>
              <a:ext uri="{FF2B5EF4-FFF2-40B4-BE49-F238E27FC236}">
                <a16:creationId xmlns:a16="http://schemas.microsoft.com/office/drawing/2014/main" id="{1382B7DC-212C-0E36-62EF-8D80F75AB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336"/>
          <a:stretch>
            <a:fillRect/>
          </a:stretch>
        </p:blipFill>
        <p:spPr>
          <a:xfrm>
            <a:off x="-1" y="1650521"/>
            <a:ext cx="4040515" cy="5207479"/>
          </a:xfrm>
          <a:prstGeom prst="rect">
            <a:avLst/>
          </a:prstGeom>
        </p:spPr>
      </p:pic>
      <p:pic>
        <p:nvPicPr>
          <p:cNvPr id="11" name="Zástupný obsah 10" descr="Obsah obrázku oblečení, osoba, kancelářské potřeby, Učení se&#10;&#10;Obsah vygenerovaný umělou inteligencí může být nesprávný.">
            <a:extLst>
              <a:ext uri="{FF2B5EF4-FFF2-40B4-BE49-F238E27FC236}">
                <a16:creationId xmlns:a16="http://schemas.microsoft.com/office/drawing/2014/main" id="{7E744204-D43D-BB98-A903-B9BF859681C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88" b="-2"/>
          <a:stretch>
            <a:fillRect/>
          </a:stretch>
        </p:blipFill>
        <p:spPr>
          <a:xfrm>
            <a:off x="8108592" y="1650521"/>
            <a:ext cx="4083406" cy="52074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546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EDBFC-EEB5-0882-1502-11D04FA2E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Slide Background">
            <a:extLst>
              <a:ext uri="{FF2B5EF4-FFF2-40B4-BE49-F238E27FC236}">
                <a16:creationId xmlns:a16="http://schemas.microsoft.com/office/drawing/2014/main" id="{699EBD07-7968-467C-82EE-7283E4651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4901533B-6BC2-4F62-9F9D-5D39DE06BA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r="5261"/>
          <a:stretch>
            <a:fillRect/>
          </a:stretch>
        </p:blipFill>
        <p:spPr>
          <a:xfrm>
            <a:off x="20" y="10"/>
            <a:ext cx="6095979" cy="5143487"/>
          </a:xfrm>
          <a:prstGeom prst="rect">
            <a:avLst/>
          </a:prstGeom>
        </p:spPr>
      </p:pic>
      <p:pic>
        <p:nvPicPr>
          <p:cNvPr id="18" name="Zástupný symbol pro obsah 17">
            <a:extLst>
              <a:ext uri="{FF2B5EF4-FFF2-40B4-BE49-F238E27FC236}">
                <a16:creationId xmlns:a16="http://schemas.microsoft.com/office/drawing/2014/main" id="{99490763-6FF7-4F36-BF20-C64C5A91E1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>
          <a:xfrm>
            <a:off x="6096000" y="10"/>
            <a:ext cx="6095999" cy="5143487"/>
          </a:xfrm>
          <a:prstGeom prst="rect">
            <a:avLst/>
          </a:prstGeom>
        </p:spPr>
      </p:pic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143498"/>
            <a:ext cx="12192000" cy="1714502"/>
          </a:xfrm>
          <a:prstGeom prst="rect">
            <a:avLst/>
          </a:prstGeom>
          <a:ln>
            <a:noFill/>
          </a:ln>
          <a:effectLst>
            <a:outerShdw blurRad="596900" dist="330200" dir="1080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113F0-E248-09F6-B8DA-4765402D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5" y="5405955"/>
            <a:ext cx="7015500" cy="11714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Nové laboratorní pláště a brýle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17405-6986-8C64-CC47-AB65B8DFA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5056" y="5405954"/>
            <a:ext cx="3997389" cy="1171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Nahradily dosluhující, díky!</a:t>
            </a:r>
          </a:p>
        </p:txBody>
      </p:sp>
    </p:spTree>
    <p:extLst>
      <p:ext uri="{BB962C8B-B14F-4D97-AF65-F5344CB8AC3E}">
        <p14:creationId xmlns:p14="http://schemas.microsoft.com/office/powerpoint/2010/main" val="230968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EDBFC-EEB5-0882-1502-11D04FA2E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D8EB826A-92DE-4A15-BDCA-9D5AC3590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113F0-E248-09F6-B8DA-4765402D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Doplnění laboratorního vybavení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17405-6986-8C64-CC47-AB65B8DFAE4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Nyní máme kádinky a kleště pro všechny, díky!</a:t>
            </a:r>
          </a:p>
        </p:txBody>
      </p:sp>
    </p:spTree>
    <p:extLst>
      <p:ext uri="{BB962C8B-B14F-4D97-AF65-F5344CB8AC3E}">
        <p14:creationId xmlns:p14="http://schemas.microsoft.com/office/powerpoint/2010/main" val="394289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C153F-52E1-EBE6-F252-5A8839CAE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 descr="Obsah obrázku dřez, rez&#10;&#10;Obsah generovaný pomocí AI může být nesprávný.">
            <a:extLst>
              <a:ext uri="{FF2B5EF4-FFF2-40B4-BE49-F238E27FC236}">
                <a16:creationId xmlns:a16="http://schemas.microsoft.com/office/drawing/2014/main" id="{B6E1FE30-0C0A-1F7E-978E-88E6FBB0BE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488" r="32237" b="-1"/>
          <a:stretch>
            <a:fillRect/>
          </a:stretch>
        </p:blipFill>
        <p:spPr>
          <a:xfrm rot="5400000">
            <a:off x="1046586" y="330102"/>
            <a:ext cx="5481312" cy="7574486"/>
          </a:xfrm>
          <a:prstGeom prst="rect">
            <a:avLst/>
          </a:prstGeom>
        </p:spPr>
      </p:pic>
      <p:pic>
        <p:nvPicPr>
          <p:cNvPr id="12" name="Content Placeholder 7" descr="Obsah obrázku válec, interiér, podlaha&#10;&#10;Obsah generovaný pomocí AI může být nesprávný.">
            <a:extLst>
              <a:ext uri="{FF2B5EF4-FFF2-40B4-BE49-F238E27FC236}">
                <a16:creationId xmlns:a16="http://schemas.microsoft.com/office/drawing/2014/main" id="{34157507-CEB5-5A5F-25CF-723D0EBFCF5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4082" r="6890" b="2"/>
          <a:stretch>
            <a:fillRect/>
          </a:stretch>
        </p:blipFill>
        <p:spPr>
          <a:xfrm rot="5400000">
            <a:off x="7142589" y="1808590"/>
            <a:ext cx="5481312" cy="46175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B035F4-535B-5F8E-E737-42F576F74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13766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19EEF-93AC-3C4F-4C8E-B3434558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7" y="229547"/>
            <a:ext cx="7004647" cy="9175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Plány do budoucna (snad rok 2027)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9AE7D-C895-6B87-5C7A-FDECB6EF6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94206" y="229546"/>
            <a:ext cx="4125651" cy="9175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Například obnova starých skříní na chemikálie</a:t>
            </a:r>
          </a:p>
        </p:txBody>
      </p:sp>
    </p:spTree>
    <p:extLst>
      <p:ext uri="{BB962C8B-B14F-4D97-AF65-F5344CB8AC3E}">
        <p14:creationId xmlns:p14="http://schemas.microsoft.com/office/powerpoint/2010/main" val="4012622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4CFC20-338B-B304-2829-337C777B3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Obsah obrázku osoba, oblečení, úsměv, Lidská tvář&#10;&#10;Obsah generovaný pomocí AI může být nesprávný.">
            <a:extLst>
              <a:ext uri="{FF2B5EF4-FFF2-40B4-BE49-F238E27FC236}">
                <a16:creationId xmlns:a16="http://schemas.microsoft.com/office/drawing/2014/main" id="{AD52482B-325E-E227-A6EF-872F83D38E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15730"/>
          <a:stretch>
            <a:fillRect/>
          </a:stretch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B6D8FA-1CC5-6011-E9AC-180D3835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Děkujeme!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2AC15-788D-8C8D-1556-A38F73803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819" y="6059086"/>
            <a:ext cx="6931319" cy="349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Předmětová komise chemie Bigy Brno</a:t>
            </a:r>
          </a:p>
        </p:txBody>
      </p:sp>
    </p:spTree>
    <p:extLst>
      <p:ext uri="{BB962C8B-B14F-4D97-AF65-F5344CB8AC3E}">
        <p14:creationId xmlns:p14="http://schemas.microsoft.com/office/powerpoint/2010/main" val="26380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da3986-7c8b-427b-8584-e4f0005257c6">
      <Terms xmlns="http://schemas.microsoft.com/office/infopath/2007/PartnerControls"/>
    </lcf76f155ced4ddcb4097134ff3c332f>
    <TaxCatchAll xmlns="e3c52512-98ba-4979-bf67-aaeca36b755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0B70102CC57D4B8B9EC7BCDE8289A7" ma:contentTypeVersion="13" ma:contentTypeDescription="Vytvoří nový dokument" ma:contentTypeScope="" ma:versionID="aa6ef43bbdf8af4886624598e48f82eb">
  <xsd:schema xmlns:xsd="http://www.w3.org/2001/XMLSchema" xmlns:xs="http://www.w3.org/2001/XMLSchema" xmlns:p="http://schemas.microsoft.com/office/2006/metadata/properties" xmlns:ns2="6ada3986-7c8b-427b-8584-e4f0005257c6" xmlns:ns3="e3c52512-98ba-4979-bf67-aaeca36b7555" targetNamespace="http://schemas.microsoft.com/office/2006/metadata/properties" ma:root="true" ma:fieldsID="392fdd3bb15ef7f060f352f4380b6537" ns2:_="" ns3:_="">
    <xsd:import namespace="6ada3986-7c8b-427b-8584-e4f0005257c6"/>
    <xsd:import namespace="e3c52512-98ba-4979-bf67-aaeca36b755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a3986-7c8b-427b-8584-e4f0005257c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Značky obrázků" ma:readOnly="false" ma:fieldId="{5cf76f15-5ced-4ddc-b409-7134ff3c332f}" ma:taxonomyMulti="true" ma:sspId="69b1d336-598b-4b92-a05c-b0f13cd344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52512-98ba-4979-bf67-aaeca36b755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d7242a2-9167-4bfd-bcdc-33af497275b4}" ma:internalName="TaxCatchAll" ma:showField="CatchAllData" ma:web="e3c52512-98ba-4979-bf67-aaeca36b75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66BDF4-481D-46B3-A8CE-A511EE1F8386}">
  <ds:schemaRefs>
    <ds:schemaRef ds:uri="http://purl.org/dc/elements/1.1/"/>
    <ds:schemaRef ds:uri="http://schemas.microsoft.com/office/2006/metadata/properties"/>
    <ds:schemaRef ds:uri="6ada3986-7c8b-427b-8584-e4f0005257c6"/>
    <ds:schemaRef ds:uri="http://purl.org/dc/dcmitype/"/>
    <ds:schemaRef ds:uri="e3c52512-98ba-4979-bf67-aaeca36b7555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0759691-1AB7-44AC-BA95-405BA35EFB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5AD602-62E1-4813-8AB7-4585969520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da3986-7c8b-427b-8584-e4f0005257c6"/>
    <ds:schemaRef ds:uri="e3c52512-98ba-4979-bf67-aaeca36b75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TM04033923[[fn=Hloubka]]</Template>
  <TotalTime>113</TotalTime>
  <Words>103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Motiv systému Office</vt:lpstr>
      <vt:lpstr>Fotografie k projektu 2026</vt:lpstr>
      <vt:lpstr>Nové laboratorní cvičení </vt:lpstr>
      <vt:lpstr>Elektrochemické  demonstrační sady</vt:lpstr>
      <vt:lpstr>Materiál k demonstraci</vt:lpstr>
      <vt:lpstr>Modely do výuky </vt:lpstr>
      <vt:lpstr>Nové laboratorní pláště a brýle </vt:lpstr>
      <vt:lpstr>Doplnění laboratorního vybavení</vt:lpstr>
      <vt:lpstr>Plány do budoucna (snad rok 2027) </vt:lpstr>
      <vt:lpstr>Děkujeme!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Fotografie k projektu 2026</dc:title>
  <dc:creator>Martina Malinová</dc:creator>
  <cp:lastModifiedBy>RNDr. Eva Dobrovolná</cp:lastModifiedBy>
  <cp:revision>178</cp:revision>
  <dcterms:created xsi:type="dcterms:W3CDTF">2025-06-12T08:30:07Z</dcterms:created>
  <dcterms:modified xsi:type="dcterms:W3CDTF">2026-05-11T09:47:15Z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0x010100A40B70102CC57D4B8B9EC7BCDE8289A7</vt:lpwstr>
  </property>
  <property fmtid="{D5CDD505-2E9C-101B-9397-08002B2CF9AE}" pid="3" name="MediaServiceImageTags">
    <vt:lpwstr/>
  </property>
</Properties>
</file>