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7" r:id="rId5"/>
    <p:sldId id="263" r:id="rId6"/>
    <p:sldId id="266" r:id="rId7"/>
    <p:sldId id="265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852" y="-1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D5F5B-61A4-4376-89AE-EEF29FD248C7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C6322-F93D-4A07-BDEC-968A1388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6322-F93D-4A07-BDEC-968A138809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6322-F93D-4A07-BDEC-968A138809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6322-F93D-4A07-BDEC-968A138809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6322-F93D-4A07-BDEC-968A138809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6322-F93D-4A07-BDEC-968A138809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6322-F93D-4A07-BDEC-968A138809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C6322-F93D-4A07-BDEC-968A138809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0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0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0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6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0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0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155DB-34F9-4859-B187-8BFEC1FFED8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1B13-1587-4C99-97F8-9BB2EAEDA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46246" y="3556768"/>
            <a:ext cx="71358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icrosoft YaHei Light" panose="020B0502040204020203" pitchFamily="34" charset="-122"/>
              </a:rPr>
              <a:t>Brněnská NEJ…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 descr="Výsledek obrázku pro brno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68936"/>
            <a:ext cx="1793100" cy="80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179512" y="6382046"/>
            <a:ext cx="1244302" cy="288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+mj-lt"/>
              </a:rPr>
              <a:t>BIGY 2017</a:t>
            </a:r>
            <a:endParaRPr lang="en-US" sz="2000" dirty="0">
              <a:latin typeface="+mj-lt"/>
            </a:endParaRPr>
          </a:p>
        </p:txBody>
      </p:sp>
      <p:pic>
        <p:nvPicPr>
          <p:cNvPr id="1026" name="Picture 2" descr="Výsledek obrázku pro petrov špilbe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79" y="388416"/>
            <a:ext cx="6089427" cy="303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55840" y="6237312"/>
            <a:ext cx="3208648" cy="457806"/>
          </a:xfrm>
        </p:spPr>
        <p:txBody>
          <a:bodyPr>
            <a:normAutofit/>
          </a:bodyPr>
          <a:lstStyle/>
          <a:p>
            <a:pPr algn="r"/>
            <a:r>
              <a:rPr lang="cs-CZ" sz="2400" dirty="0" smtClean="0">
                <a:latin typeface="+mj-lt"/>
              </a:rPr>
              <a:t>Brno, moje město</a:t>
            </a:r>
            <a:endParaRPr lang="en-US" sz="2400" dirty="0">
              <a:latin typeface="+mj-lt"/>
            </a:endParaRPr>
          </a:p>
        </p:txBody>
      </p:sp>
      <p:pic>
        <p:nvPicPr>
          <p:cNvPr id="2" name="10 - Let There Be Ligh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3861.6512"/>
                  <p14:fade in="4000" out="7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69424" y="6852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/>
          <a:stretch/>
        </p:blipFill>
        <p:spPr bwMode="auto">
          <a:xfrm>
            <a:off x="6156176" y="0"/>
            <a:ext cx="2952328" cy="142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5184576" cy="576064"/>
          </a:xfrm>
        </p:spPr>
        <p:txBody>
          <a:bodyPr>
            <a:noAutofit/>
          </a:bodyPr>
          <a:lstStyle/>
          <a:p>
            <a:pPr algn="r"/>
            <a:r>
              <a:rPr lang="cs-CZ" sz="3200" dirty="0" smtClean="0"/>
              <a:t>Brněnská NEJ …</a:t>
            </a:r>
            <a:endParaRPr lang="en-US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1124744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C00000"/>
                </a:solidFill>
              </a:rPr>
              <a:t>Chceš vědět ….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9592" y="2047192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C00000"/>
                </a:solidFill>
              </a:rPr>
              <a:t>kde trpěli v minulosti nejhorší a nejnebezpečnější </a:t>
            </a:r>
            <a:r>
              <a:rPr lang="cs-CZ" sz="3600" b="1" dirty="0" smtClean="0">
                <a:solidFill>
                  <a:srgbClr val="C00000"/>
                </a:solidFill>
              </a:rPr>
              <a:t>zločinci ?</a:t>
            </a:r>
            <a:endParaRPr lang="cs-CZ" sz="3600" b="1" dirty="0" smtClean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b="1" dirty="0" smtClean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C00000"/>
                </a:solidFill>
              </a:rPr>
              <a:t>kde došlo v roce 1992 k rozdělení Československa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b="1" dirty="0" smtClean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C00000"/>
                </a:solidFill>
              </a:rPr>
              <a:t>kde je v Brně nejvíce Číňanů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b="1" dirty="0" smtClean="0">
              <a:solidFill>
                <a:srgbClr val="C00000"/>
              </a:solidFill>
            </a:endParaRPr>
          </a:p>
        </p:txBody>
      </p:sp>
      <p:sp>
        <p:nvSpPr>
          <p:cNvPr id="7" name="AutoShape 2" descr="Výsledek obrázku pro talk bubble"/>
          <p:cNvSpPr>
            <a:spLocks noChangeAspect="1" noChangeArrowheads="1"/>
          </p:cNvSpPr>
          <p:nvPr/>
        </p:nvSpPr>
        <p:spPr bwMode="auto">
          <a:xfrm>
            <a:off x="155575" y="-26368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Výsledek obrázku pro talk bubble"/>
          <p:cNvSpPr>
            <a:spLocks noChangeAspect="1" noChangeArrowheads="1"/>
          </p:cNvSpPr>
          <p:nvPr/>
        </p:nvSpPr>
        <p:spPr bwMode="auto">
          <a:xfrm>
            <a:off x="307975" y="-24844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Výsledek obrázku pro talk bubble"/>
          <p:cNvSpPr>
            <a:spLocks noChangeAspect="1" noChangeArrowheads="1"/>
          </p:cNvSpPr>
          <p:nvPr/>
        </p:nvSpPr>
        <p:spPr bwMode="auto">
          <a:xfrm>
            <a:off x="460375" y="-23320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Výsledek obrázku pro question 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651" y="422108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dnadpis 2"/>
          <p:cNvSpPr txBox="1">
            <a:spLocks/>
          </p:cNvSpPr>
          <p:nvPr/>
        </p:nvSpPr>
        <p:spPr>
          <a:xfrm>
            <a:off x="179512" y="6382046"/>
            <a:ext cx="1244302" cy="288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+mj-lt"/>
              </a:rPr>
              <a:t>BIGY 2017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1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/>
          <a:stretch/>
        </p:blipFill>
        <p:spPr bwMode="auto">
          <a:xfrm>
            <a:off x="6175566" y="1"/>
            <a:ext cx="293293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5184576" cy="576064"/>
          </a:xfrm>
        </p:spPr>
        <p:txBody>
          <a:bodyPr>
            <a:noAutofit/>
          </a:bodyPr>
          <a:lstStyle/>
          <a:p>
            <a:pPr algn="r"/>
            <a:r>
              <a:rPr lang="cs-CZ" sz="3200" dirty="0" smtClean="0"/>
              <a:t>Brněnská NEJ …</a:t>
            </a:r>
            <a:endParaRPr lang="en-US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1124744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solidFill>
                  <a:srgbClr val="C00000"/>
                </a:solidFill>
              </a:rPr>
              <a:t>Chceš vědět ….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9592" y="204719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C00000"/>
                </a:solidFill>
              </a:rPr>
              <a:t>kterou akci v Brně navštíví ročně více než 1 milion lidí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b="1" dirty="0" smtClean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C00000"/>
                </a:solidFill>
              </a:rPr>
              <a:t>v kterém nejvyšším patře v ČR je položený byt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b="1" dirty="0" smtClean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C00000"/>
                </a:solidFill>
              </a:rPr>
              <a:t>kde je v Brně africká žula ?</a:t>
            </a:r>
          </a:p>
          <a:p>
            <a:endParaRPr lang="cs-CZ" sz="3600" b="1" dirty="0" smtClean="0">
              <a:solidFill>
                <a:srgbClr val="C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AutoShape 2" descr="Výsledek obrázku pro talk bubble"/>
          <p:cNvSpPr>
            <a:spLocks noChangeAspect="1" noChangeArrowheads="1"/>
          </p:cNvSpPr>
          <p:nvPr/>
        </p:nvSpPr>
        <p:spPr bwMode="auto">
          <a:xfrm>
            <a:off x="155575" y="-26368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Výsledek obrázku pro talk bubble"/>
          <p:cNvSpPr>
            <a:spLocks noChangeAspect="1" noChangeArrowheads="1"/>
          </p:cNvSpPr>
          <p:nvPr/>
        </p:nvSpPr>
        <p:spPr bwMode="auto">
          <a:xfrm>
            <a:off x="307975" y="-24844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Výsledek obrázku pro talk bubble"/>
          <p:cNvSpPr>
            <a:spLocks noChangeAspect="1" noChangeArrowheads="1"/>
          </p:cNvSpPr>
          <p:nvPr/>
        </p:nvSpPr>
        <p:spPr bwMode="auto">
          <a:xfrm>
            <a:off x="460375" y="-23320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1" descr="Výsledek obrázku pro question 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651" y="420238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179512" y="6382046"/>
            <a:ext cx="1244302" cy="288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+mj-lt"/>
              </a:rPr>
              <a:t>BIGY 2017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12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/>
          <a:stretch/>
        </p:blipFill>
        <p:spPr bwMode="auto">
          <a:xfrm>
            <a:off x="6175566" y="1"/>
            <a:ext cx="293293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5184576" cy="576064"/>
          </a:xfrm>
        </p:spPr>
        <p:txBody>
          <a:bodyPr>
            <a:noAutofit/>
          </a:bodyPr>
          <a:lstStyle/>
          <a:p>
            <a:pPr algn="r"/>
            <a:r>
              <a:rPr lang="cs-CZ" sz="3200" dirty="0" smtClean="0"/>
              <a:t>Brněnská NEJ …</a:t>
            </a:r>
            <a:endParaRPr lang="en-US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19672" y="1402755"/>
            <a:ext cx="6022362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3600" b="1">
                <a:solidFill>
                  <a:srgbClr val="C00000"/>
                </a:solidFill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cs-CZ" sz="4400" dirty="0"/>
              <a:t>Chceš se dozvědět i mnoho </a:t>
            </a:r>
            <a:r>
              <a:rPr lang="cs-CZ" sz="4400" dirty="0" smtClean="0"/>
              <a:t> dalších </a:t>
            </a:r>
            <a:r>
              <a:rPr lang="cs-CZ" sz="4400" dirty="0"/>
              <a:t>brněnských </a:t>
            </a:r>
            <a:r>
              <a:rPr lang="cs-CZ" sz="4400" dirty="0" smtClean="0"/>
              <a:t>zajímavostí </a:t>
            </a:r>
            <a:r>
              <a:rPr lang="cs-CZ" sz="4400" dirty="0"/>
              <a:t>?</a:t>
            </a:r>
          </a:p>
        </p:txBody>
      </p:sp>
      <p:sp>
        <p:nvSpPr>
          <p:cNvPr id="7" name="AutoShape 2" descr="Výsledek obrázku pro talk bubble"/>
          <p:cNvSpPr>
            <a:spLocks noChangeAspect="1" noChangeArrowheads="1"/>
          </p:cNvSpPr>
          <p:nvPr/>
        </p:nvSpPr>
        <p:spPr bwMode="auto">
          <a:xfrm>
            <a:off x="155575" y="-26368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Výsledek obrázku pro talk bubble"/>
          <p:cNvSpPr>
            <a:spLocks noChangeAspect="1" noChangeArrowheads="1"/>
          </p:cNvSpPr>
          <p:nvPr/>
        </p:nvSpPr>
        <p:spPr bwMode="auto">
          <a:xfrm>
            <a:off x="307975" y="-24844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Výsledek obrázku pro talk bubble"/>
          <p:cNvSpPr>
            <a:spLocks noChangeAspect="1" noChangeArrowheads="1"/>
          </p:cNvSpPr>
          <p:nvPr/>
        </p:nvSpPr>
        <p:spPr bwMode="auto">
          <a:xfrm>
            <a:off x="460375" y="-23320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1" descr="Výsledek obrázku pro question 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651" y="420238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179512" y="6382046"/>
            <a:ext cx="1244302" cy="288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+mj-lt"/>
              </a:rPr>
              <a:t>BIGY 2017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67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/>
          <a:stretch/>
        </p:blipFill>
        <p:spPr bwMode="auto">
          <a:xfrm>
            <a:off x="6228184" y="0"/>
            <a:ext cx="2880320" cy="13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5184576" cy="576064"/>
          </a:xfrm>
        </p:spPr>
        <p:txBody>
          <a:bodyPr>
            <a:noAutofit/>
          </a:bodyPr>
          <a:lstStyle/>
          <a:p>
            <a:pPr algn="r"/>
            <a:r>
              <a:rPr lang="cs-CZ" sz="3200" dirty="0" smtClean="0"/>
              <a:t>Brněnská NEJ …</a:t>
            </a:r>
            <a:endParaRPr lang="en-US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8267" y="1052736"/>
            <a:ext cx="6338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C00000"/>
                </a:solidFill>
              </a:rPr>
              <a:t>Jestli tě to zajímá,</a:t>
            </a:r>
          </a:p>
          <a:p>
            <a:endParaRPr lang="cs-CZ" sz="4400" dirty="0" smtClean="0">
              <a:solidFill>
                <a:srgbClr val="C00000"/>
              </a:solidFill>
            </a:endParaRPr>
          </a:p>
        </p:txBody>
      </p:sp>
      <p:sp>
        <p:nvSpPr>
          <p:cNvPr id="7" name="AutoShape 2" descr="Výsledek obrázku pro talk bubble"/>
          <p:cNvSpPr>
            <a:spLocks noChangeAspect="1" noChangeArrowheads="1"/>
          </p:cNvSpPr>
          <p:nvPr/>
        </p:nvSpPr>
        <p:spPr bwMode="auto">
          <a:xfrm>
            <a:off x="155575" y="-26368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Výsledek obrázku pro talk bubble"/>
          <p:cNvSpPr>
            <a:spLocks noChangeAspect="1" noChangeArrowheads="1"/>
          </p:cNvSpPr>
          <p:nvPr/>
        </p:nvSpPr>
        <p:spPr bwMode="auto">
          <a:xfrm>
            <a:off x="307975" y="-24844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Výsledek obrázku pro talk bubble"/>
          <p:cNvSpPr>
            <a:spLocks noChangeAspect="1" noChangeArrowheads="1"/>
          </p:cNvSpPr>
          <p:nvPr/>
        </p:nvSpPr>
        <p:spPr bwMode="auto">
          <a:xfrm>
            <a:off x="460375" y="-23320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odnadpis 2"/>
          <p:cNvSpPr txBox="1">
            <a:spLocks/>
          </p:cNvSpPr>
          <p:nvPr/>
        </p:nvSpPr>
        <p:spPr>
          <a:xfrm>
            <a:off x="179512" y="6382046"/>
            <a:ext cx="1244302" cy="288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+mj-lt"/>
              </a:rPr>
              <a:t>BIGY 2017</a:t>
            </a:r>
            <a:endParaRPr lang="en-US" sz="2000" dirty="0">
              <a:latin typeface="+mj-lt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23" y="2276872"/>
            <a:ext cx="5514516" cy="365942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8" y="2499286"/>
            <a:ext cx="7438774" cy="297550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15" y="1303643"/>
            <a:ext cx="2899747" cy="480621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83453"/>
            <a:ext cx="6718615" cy="319134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9" y="2441946"/>
            <a:ext cx="8255336" cy="257133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7" y="1837878"/>
            <a:ext cx="6932949" cy="389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/>
          <a:stretch/>
        </p:blipFill>
        <p:spPr bwMode="auto">
          <a:xfrm>
            <a:off x="6228184" y="0"/>
            <a:ext cx="2880320" cy="13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5184576" cy="576064"/>
          </a:xfrm>
        </p:spPr>
        <p:txBody>
          <a:bodyPr>
            <a:noAutofit/>
          </a:bodyPr>
          <a:lstStyle/>
          <a:p>
            <a:pPr algn="r"/>
            <a:r>
              <a:rPr lang="cs-CZ" sz="3200" dirty="0" smtClean="0"/>
              <a:t>Brněnská NEJ …</a:t>
            </a:r>
            <a:endParaRPr lang="en-US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8267" y="1052736"/>
            <a:ext cx="77061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C00000"/>
                </a:solidFill>
              </a:rPr>
              <a:t>Jestli tě to zajímá,</a:t>
            </a:r>
          </a:p>
          <a:p>
            <a:endParaRPr lang="cs-CZ" sz="4400" dirty="0" smtClean="0">
              <a:solidFill>
                <a:srgbClr val="C00000"/>
              </a:solidFill>
            </a:endParaRPr>
          </a:p>
          <a:p>
            <a:r>
              <a:rPr lang="cs-CZ" sz="4400" dirty="0" smtClean="0">
                <a:solidFill>
                  <a:srgbClr val="C00000"/>
                </a:solidFill>
              </a:rPr>
              <a:t>tak se přijď podívat 9. října 2017 </a:t>
            </a:r>
          </a:p>
          <a:p>
            <a:r>
              <a:rPr lang="cs-CZ" sz="4400" dirty="0" smtClean="0">
                <a:solidFill>
                  <a:srgbClr val="C00000"/>
                </a:solidFill>
              </a:rPr>
              <a:t>na naši expozici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AutoShape 2" descr="Výsledek obrázku pro talk bubble"/>
          <p:cNvSpPr>
            <a:spLocks noChangeAspect="1" noChangeArrowheads="1"/>
          </p:cNvSpPr>
          <p:nvPr/>
        </p:nvSpPr>
        <p:spPr bwMode="auto">
          <a:xfrm>
            <a:off x="155575" y="-26368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Výsledek obrázku pro talk bubble"/>
          <p:cNvSpPr>
            <a:spLocks noChangeAspect="1" noChangeArrowheads="1"/>
          </p:cNvSpPr>
          <p:nvPr/>
        </p:nvSpPr>
        <p:spPr bwMode="auto">
          <a:xfrm>
            <a:off x="307975" y="-24844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Výsledek obrázku pro talk bubble"/>
          <p:cNvSpPr>
            <a:spLocks noChangeAspect="1" noChangeArrowheads="1"/>
          </p:cNvSpPr>
          <p:nvPr/>
        </p:nvSpPr>
        <p:spPr bwMode="auto">
          <a:xfrm>
            <a:off x="460375" y="-23320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179512" y="6382046"/>
            <a:ext cx="1244302" cy="288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+mj-lt"/>
              </a:rPr>
              <a:t>BIGY 2017</a:t>
            </a:r>
            <a:endParaRPr lang="en-US" sz="2000" dirty="0">
              <a:latin typeface="+mj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5576" y="3978002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icrosoft YaHei Light" panose="020B0502040204020203" pitchFamily="34" charset="-122"/>
              </a:rPr>
              <a:t>Brněnská NEJ…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6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/>
          <a:stretch/>
        </p:blipFill>
        <p:spPr bwMode="auto">
          <a:xfrm>
            <a:off x="6175566" y="1"/>
            <a:ext cx="293293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5184576" cy="576064"/>
          </a:xfrm>
        </p:spPr>
        <p:txBody>
          <a:bodyPr>
            <a:noAutofit/>
          </a:bodyPr>
          <a:lstStyle/>
          <a:p>
            <a:pPr algn="r"/>
            <a:r>
              <a:rPr lang="cs-CZ" sz="3200" dirty="0" smtClean="0"/>
              <a:t>Brněnská NEJ …</a:t>
            </a:r>
            <a:endParaRPr lang="en-US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1052736"/>
            <a:ext cx="69847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C00000"/>
                </a:solidFill>
              </a:rPr>
              <a:t>Srdečně tě zvou</a:t>
            </a:r>
            <a:r>
              <a:rPr lang="cs-CZ" sz="4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cs-CZ" sz="4400" dirty="0" smtClean="0">
                <a:solidFill>
                  <a:srgbClr val="C00000"/>
                </a:solidFill>
              </a:rPr>
              <a:t>studentky kvarty B</a:t>
            </a:r>
          </a:p>
          <a:p>
            <a:r>
              <a:rPr lang="cs-CZ" sz="4400" dirty="0" smtClean="0">
                <a:solidFill>
                  <a:srgbClr val="C00000"/>
                </a:solidFill>
              </a:rPr>
              <a:t>	</a:t>
            </a:r>
          </a:p>
          <a:p>
            <a:r>
              <a:rPr lang="cs-CZ" sz="4400" dirty="0" smtClean="0"/>
              <a:t>	</a:t>
            </a:r>
            <a:r>
              <a:rPr lang="cs-CZ" sz="4000" dirty="0" smtClean="0"/>
              <a:t>Sára Holíková</a:t>
            </a:r>
          </a:p>
          <a:p>
            <a:r>
              <a:rPr lang="cs-CZ" sz="4000" dirty="0" smtClean="0"/>
              <a:t>	Vendula </a:t>
            </a:r>
            <a:r>
              <a:rPr lang="cs-CZ" sz="4000" dirty="0" err="1" smtClean="0"/>
              <a:t>Jančušová</a:t>
            </a:r>
            <a:endParaRPr lang="cs-CZ" sz="4000" dirty="0" smtClean="0"/>
          </a:p>
          <a:p>
            <a:r>
              <a:rPr lang="cs-CZ" sz="4000" dirty="0" smtClean="0"/>
              <a:t>	Hedvika Krejzová</a:t>
            </a:r>
          </a:p>
          <a:p>
            <a:endParaRPr lang="cs-CZ" sz="4400" dirty="0"/>
          </a:p>
          <a:p>
            <a:endParaRPr lang="en-US" sz="4400" dirty="0"/>
          </a:p>
        </p:txBody>
      </p:sp>
      <p:sp>
        <p:nvSpPr>
          <p:cNvPr id="7" name="AutoShape 2" descr="Výsledek obrázku pro talk bubble"/>
          <p:cNvSpPr>
            <a:spLocks noChangeAspect="1" noChangeArrowheads="1"/>
          </p:cNvSpPr>
          <p:nvPr/>
        </p:nvSpPr>
        <p:spPr bwMode="auto">
          <a:xfrm>
            <a:off x="155575" y="-26368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Výsledek obrázku pro talk bubble"/>
          <p:cNvSpPr>
            <a:spLocks noChangeAspect="1" noChangeArrowheads="1"/>
          </p:cNvSpPr>
          <p:nvPr/>
        </p:nvSpPr>
        <p:spPr bwMode="auto">
          <a:xfrm>
            <a:off x="307975" y="-24844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Výsledek obrázku pro talk bubble"/>
          <p:cNvSpPr>
            <a:spLocks noChangeAspect="1" noChangeArrowheads="1"/>
          </p:cNvSpPr>
          <p:nvPr/>
        </p:nvSpPr>
        <p:spPr bwMode="auto">
          <a:xfrm>
            <a:off x="460375" y="-23320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179512" y="6382046"/>
            <a:ext cx="1244302" cy="288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+mj-lt"/>
              </a:rPr>
              <a:t>BIGY 2017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12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/>
          <a:stretch/>
        </p:blipFill>
        <p:spPr bwMode="auto">
          <a:xfrm>
            <a:off x="6175566" y="1"/>
            <a:ext cx="2932937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23928" y="188640"/>
            <a:ext cx="5184576" cy="576064"/>
          </a:xfrm>
        </p:spPr>
        <p:txBody>
          <a:bodyPr>
            <a:noAutofit/>
          </a:bodyPr>
          <a:lstStyle/>
          <a:p>
            <a:pPr algn="r"/>
            <a:r>
              <a:rPr lang="cs-CZ" sz="3200" dirty="0" smtClean="0"/>
              <a:t>Brněnská NEJ …</a:t>
            </a:r>
            <a:endParaRPr lang="en-US" sz="3200" dirty="0"/>
          </a:p>
        </p:txBody>
      </p:sp>
      <p:sp>
        <p:nvSpPr>
          <p:cNvPr id="7" name="AutoShape 2" descr="Výsledek obrázku pro talk bubble"/>
          <p:cNvSpPr>
            <a:spLocks noChangeAspect="1" noChangeArrowheads="1"/>
          </p:cNvSpPr>
          <p:nvPr/>
        </p:nvSpPr>
        <p:spPr bwMode="auto">
          <a:xfrm>
            <a:off x="155575" y="-26368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Výsledek obrázku pro talk bubble"/>
          <p:cNvSpPr>
            <a:spLocks noChangeAspect="1" noChangeArrowheads="1"/>
          </p:cNvSpPr>
          <p:nvPr/>
        </p:nvSpPr>
        <p:spPr bwMode="auto">
          <a:xfrm>
            <a:off x="307975" y="-24844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Výsledek obrázku pro talk bubble"/>
          <p:cNvSpPr>
            <a:spLocks noChangeAspect="1" noChangeArrowheads="1"/>
          </p:cNvSpPr>
          <p:nvPr/>
        </p:nvSpPr>
        <p:spPr bwMode="auto">
          <a:xfrm>
            <a:off x="460375" y="-2332038"/>
            <a:ext cx="9144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179512" y="6382046"/>
            <a:ext cx="1244302" cy="288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+mj-lt"/>
              </a:rPr>
              <a:t>BIGY 2017</a:t>
            </a:r>
            <a:endParaRPr lang="en-US" sz="2000" dirty="0">
              <a:latin typeface="+mj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5576" y="3978002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icrosoft YaHei Light" panose="020B0502040204020203" pitchFamily="34" charset="-122"/>
              </a:rPr>
              <a:t>Brněnská NEJ…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156</Words>
  <Application>Microsoft Office PowerPoint</Application>
  <PresentationFormat>Předvádění na obrazovce (4:3)</PresentationFormat>
  <Paragraphs>50</Paragraphs>
  <Slides>8</Slides>
  <Notes>7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Prezentace aplikace PowerPoint</vt:lpstr>
      <vt:lpstr>Brněnská NEJ …</vt:lpstr>
      <vt:lpstr>Brněnská NEJ …</vt:lpstr>
      <vt:lpstr>Brněnská NEJ …</vt:lpstr>
      <vt:lpstr>Brněnská NEJ …</vt:lpstr>
      <vt:lpstr>Brněnská NEJ …</vt:lpstr>
      <vt:lpstr>Brněnská NEJ …</vt:lpstr>
      <vt:lpstr>Brněnská NEJ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Wendy</dc:creator>
  <cp:lastModifiedBy>Fr Ja</cp:lastModifiedBy>
  <cp:revision>25</cp:revision>
  <dcterms:created xsi:type="dcterms:W3CDTF">2017-09-20T17:18:50Z</dcterms:created>
  <dcterms:modified xsi:type="dcterms:W3CDTF">2017-09-20T22:30:50Z</dcterms:modified>
</cp:coreProperties>
</file>