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92316-0EC2-495D-90D1-7D2E39E1DE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ELEKTRIFIKACE V BRNĚ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961535-C97B-4194-BE88-70DE75803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OTAKAR MIKULKA A PETR SOŠKA</a:t>
            </a:r>
          </a:p>
        </p:txBody>
      </p:sp>
    </p:spTree>
    <p:extLst>
      <p:ext uri="{BB962C8B-B14F-4D97-AF65-F5344CB8AC3E}">
        <p14:creationId xmlns:p14="http://schemas.microsoft.com/office/powerpoint/2010/main" val="192588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AA596-7E41-448D-9B1B-428065F2B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1"/>
            <a:ext cx="8534400" cy="1117948"/>
          </a:xfrm>
        </p:spPr>
        <p:txBody>
          <a:bodyPr/>
          <a:lstStyle/>
          <a:p>
            <a:r>
              <a:rPr lang="cs-CZ" dirty="0"/>
              <a:t>Věděls, 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20C2BE-5368-488B-B4AC-6A869F2F5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79113"/>
            <a:ext cx="8534400" cy="4158640"/>
          </a:xfrm>
        </p:spPr>
        <p:txBody>
          <a:bodyPr/>
          <a:lstStyle/>
          <a:p>
            <a:r>
              <a:rPr lang="cs-CZ" sz="1800" dirty="0"/>
              <a:t>Mahenovo divadlo bylo první elektricky osvětlené divadlo v Evropě</a:t>
            </a:r>
          </a:p>
          <a:p>
            <a:r>
              <a:rPr lang="cs-CZ" sz="1800" dirty="0"/>
              <a:t>Za jednu hodinu se v teplárně spálí tolik zemního plynu kolik bys spotřeboval za 3 životy</a:t>
            </a:r>
          </a:p>
          <a:p>
            <a:r>
              <a:rPr lang="cs-CZ" sz="1800" dirty="0"/>
              <a:t>Bez elektřiny bys nemohl cestovat, být na internetu atd.</a:t>
            </a:r>
          </a:p>
          <a:p>
            <a:r>
              <a:rPr lang="cs-CZ" sz="1800" dirty="0"/>
              <a:t>V Brně se nachází čtvrtá největší fotovoltaická elektrárna v ČR</a:t>
            </a:r>
          </a:p>
          <a:p>
            <a:r>
              <a:rPr lang="cs-CZ" sz="1800" dirty="0"/>
              <a:t>V Brně se také nachází dvě vodní elektrárny, a to vodní elektrárna Kníničky a Komín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60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EA55A-E54B-48AE-835B-0F2A16B1F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1"/>
            <a:ext cx="8534400" cy="1268260"/>
          </a:xfrm>
        </p:spPr>
        <p:txBody>
          <a:bodyPr/>
          <a:lstStyle/>
          <a:p>
            <a:r>
              <a:rPr lang="cs-CZ" dirty="0"/>
              <a:t>O ČEM TO BUDE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292FD9-3597-4210-988A-164BF401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54061"/>
            <a:ext cx="8534400" cy="4200859"/>
          </a:xfrm>
        </p:spPr>
        <p:txBody>
          <a:bodyPr>
            <a:normAutofit fontScale="32500" lnSpcReduction="20000"/>
          </a:bodyPr>
          <a:lstStyle/>
          <a:p>
            <a:r>
              <a:rPr lang="cs-CZ" sz="5500" dirty="0"/>
              <a:t> Přiblížíme si počátky elektrifikace Brna</a:t>
            </a:r>
          </a:p>
          <a:p>
            <a:r>
              <a:rPr lang="cs-CZ" sz="5500" dirty="0"/>
              <a:t>Zjistíš jaké jsou v Brně elektrárny ( konkrétně elektrárna Červený mlýn)</a:t>
            </a:r>
          </a:p>
          <a:p>
            <a:r>
              <a:rPr lang="cs-CZ" sz="5500" dirty="0"/>
              <a:t>Elektrické osvětlení v Brně</a:t>
            </a:r>
          </a:p>
          <a:p>
            <a:r>
              <a:rPr lang="cs-CZ" sz="5500" dirty="0"/>
              <a:t>Elektrická doprava v Brně</a:t>
            </a:r>
          </a:p>
          <a:p>
            <a:r>
              <a:rPr lang="cs-CZ" sz="5500" dirty="0"/>
              <a:t>Rozvod elektřiny po Brně</a:t>
            </a:r>
          </a:p>
          <a:p>
            <a:r>
              <a:rPr lang="cs-CZ" sz="5500" dirty="0"/>
              <a:t>Různé statistiky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9205224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</TotalTime>
  <Words>110</Words>
  <Application>Microsoft Office PowerPoint</Application>
  <PresentationFormat>Širokoúhlá obrazovka</PresentationFormat>
  <Paragraphs>29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Řez</vt:lpstr>
      <vt:lpstr>ELEKTRIFIKACE V BRNĚ</vt:lpstr>
      <vt:lpstr>Věděls, že</vt:lpstr>
      <vt:lpstr>O ČEM TO BUDE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ELEKTRIFIKACE V BRNĚ</dc:title>
  <dc:creator>atelier.h26@gmail.com</dc:creator>
  <cp:lastModifiedBy>atelier.h26@gmail.com</cp:lastModifiedBy>
  <cp:revision>9</cp:revision>
  <dcterms:created xsi:type="dcterms:W3CDTF">2017-09-20T13:00:34Z</dcterms:created>
  <dcterms:modified xsi:type="dcterms:W3CDTF">2017-09-20T17:14:56Z</dcterms:modified>
</cp:coreProperties>
</file>