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57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98" autoAdjust="0"/>
    <p:restoredTop sz="94660"/>
  </p:normalViewPr>
  <p:slideViewPr>
    <p:cSldViewPr>
      <p:cViewPr varScale="1">
        <p:scale>
          <a:sx n="111" d="100"/>
          <a:sy n="111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E1FA-4611-4FEB-8DBB-AA086FF886F9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D0E0-8236-4A73-BCC7-E8738F24A94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E1FA-4611-4FEB-8DBB-AA086FF886F9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D0E0-8236-4A73-BCC7-E8738F24A94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E1FA-4611-4FEB-8DBB-AA086FF886F9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D0E0-8236-4A73-BCC7-E8738F24A94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E1FA-4611-4FEB-8DBB-AA086FF886F9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D0E0-8236-4A73-BCC7-E8738F24A94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E1FA-4611-4FEB-8DBB-AA086FF886F9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D0E0-8236-4A73-BCC7-E8738F24A94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E1FA-4611-4FEB-8DBB-AA086FF886F9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D0E0-8236-4A73-BCC7-E8738F24A94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E1FA-4611-4FEB-8DBB-AA086FF886F9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D0E0-8236-4A73-BCC7-E8738F24A94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E1FA-4611-4FEB-8DBB-AA086FF886F9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D0E0-8236-4A73-BCC7-E8738F24A94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E1FA-4611-4FEB-8DBB-AA086FF886F9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D0E0-8236-4A73-BCC7-E8738F24A94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E1FA-4611-4FEB-8DBB-AA086FF886F9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D0E0-8236-4A73-BCC7-E8738F24A94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E1FA-4611-4FEB-8DBB-AA086FF886F9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3DD0E0-8236-4A73-BCC7-E8738F24A94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23DD0E0-8236-4A73-BCC7-E8738F24A94A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088E1FA-4611-4FEB-8DBB-AA086FF886F9}" type="datetimeFigureOut">
              <a:rPr lang="cs-CZ" smtClean="0"/>
              <a:t>21.9.2017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543800" cy="2593975"/>
          </a:xfrm>
        </p:spPr>
        <p:txBody>
          <a:bodyPr/>
          <a:lstStyle/>
          <a:p>
            <a:r>
              <a:rPr lang="cs-CZ" dirty="0" smtClean="0"/>
              <a:t>HISTORIE VĚZENSTVÍ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Anežka Tesařová, Veronika Hamplová, Eliška Pospíšilová, Kamila Motalová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667162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92696"/>
            <a:ext cx="8219256" cy="5433467"/>
          </a:xfrm>
        </p:spPr>
        <p:txBody>
          <a:bodyPr/>
          <a:lstStyle/>
          <a:p>
            <a:r>
              <a:rPr lang="cs-CZ" sz="2800" dirty="0" smtClean="0"/>
              <a:t>Chcete se něco dozvědět o historii vězeňství?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2932">
            <a:off x="557857" y="1438800"/>
            <a:ext cx="3435846" cy="45811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8698">
            <a:off x="3960230" y="1568592"/>
            <a:ext cx="4308040" cy="323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61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462067"/>
          </a:xfrm>
        </p:spPr>
        <p:txBody>
          <a:bodyPr>
            <a:normAutofit/>
          </a:bodyPr>
          <a:lstStyle/>
          <a:p>
            <a:r>
              <a:rPr lang="cs-CZ" sz="2800" dirty="0" smtClean="0"/>
              <a:t>Co se dělo v  hrůzných kasematech na Špilberku?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1627">
            <a:off x="316825" y="1360277"/>
            <a:ext cx="3899926" cy="29249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005">
            <a:off x="3951653" y="3139851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26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92696"/>
            <a:ext cx="8219256" cy="5433467"/>
          </a:xfrm>
        </p:spPr>
        <p:txBody>
          <a:bodyPr/>
          <a:lstStyle/>
          <a:p>
            <a:r>
              <a:rPr lang="cs-CZ" sz="2800" dirty="0" smtClean="0"/>
              <a:t>Jsou všechny historky o Špilberku pravdivé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4825">
            <a:off x="4304629" y="1468826"/>
            <a:ext cx="3552394" cy="266429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50">
            <a:off x="2191144" y="3883188"/>
            <a:ext cx="3552394" cy="266429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1299">
            <a:off x="414947" y="1409263"/>
            <a:ext cx="355239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1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tx1"/>
                </a:solidFill>
                <a:latin typeface="+mn-lt"/>
              </a:rPr>
              <a:t>Přijďte se na nás podívat!</a:t>
            </a:r>
            <a:endParaRPr lang="cs-CZ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Kdy: 9.října 2017</a:t>
            </a:r>
          </a:p>
          <a:p>
            <a:r>
              <a:rPr lang="cs-CZ" dirty="0" smtClean="0"/>
              <a:t>Kde: Biskupské gymnázium Brno, 2. patro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65" y="2636912"/>
            <a:ext cx="7860241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49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Sousedství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73</TotalTime>
  <Words>56</Words>
  <Application>Microsoft Office PowerPoint</Application>
  <PresentationFormat>Předvádění na obrazovce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Sousedství</vt:lpstr>
      <vt:lpstr>HISTORIE VĚZENSTVÍ</vt:lpstr>
      <vt:lpstr>Prezentace aplikace PowerPoint</vt:lpstr>
      <vt:lpstr>Prezentace aplikace PowerPoint</vt:lpstr>
      <vt:lpstr>Prezentace aplikace PowerPoint</vt:lpstr>
      <vt:lpstr>Přijďte se na nás podívat!</vt:lpstr>
    </vt:vector>
  </TitlesOfParts>
  <Company>Biskupské gymnázium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HISTORIE VĚZENSTVÍ</dc:title>
  <dc:creator>Kamila Motalová</dc:creator>
  <cp:lastModifiedBy>Kamila Motalová</cp:lastModifiedBy>
  <cp:revision>10</cp:revision>
  <dcterms:created xsi:type="dcterms:W3CDTF">2017-09-21T06:03:40Z</dcterms:created>
  <dcterms:modified xsi:type="dcterms:W3CDTF">2017-09-21T07:17:20Z</dcterms:modified>
</cp:coreProperties>
</file>