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99649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0702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1548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02686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7343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5877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0080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818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7947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7041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092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91A-7BB3-4B61-92FB-0F8504FC108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EF8C-CC0E-42A5-B1E8-78CD1BE2A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02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spis.korzar.sme.sk/c/5201525/hasici-budu-zasahovat-v-tuneli-branisko-vodnym-delom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irebrno.cz/modules/marwel/index.php?rewrite=brezen-1&amp;str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hradeckralove.org/noviny-a-novinky/psychologicka-poradenska-linka-ministerstva-vnintra-povod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irebrno.cz/brno/stanice-brno-lidick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firebrno.cz/br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url?sa=i&amp;rct=j&amp;q=&amp;esrc=s&amp;source=images&amp;cd=&amp;ved=0ahUKEwjZtvmw07XWAhUFuhQKHQvKDeIQjRwIBw&amp;url=http://www.firebrno.cz/&amp;psig=AFQjCNED9Joi5IbpojTmXo6iJNPHArq4Mg&amp;ust=150606174363796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rct=j&amp;q=&amp;esrc=s&amp;source=images&amp;cd=&amp;cad=rja&amp;uact=8&amp;ved=0ahUKEwjMpdif1bXWAhVGtxQKHQgRBB8QjRwIBw&amp;url=http://modrahvezdazivota.cz/2017/05/28/v-rokycanech-probehla-soutez-spolecnych-tymu-hasicu-a-zachranaru-ve-vyprostovani-osob-z-havarovanych-vozidel/nggallery/slideshow&amp;psig=AFQjCNF1-VzeTSLsGnFpiISDk0Ny9iEIWg&amp;ust=15060621692194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ostecky.denik.cz/zpravy_region/hasici_brandov_zasahove_obleky_20170328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irebrno.cz/brno/lezecka-skupin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z/url?sa=i&amp;rct=j&amp;q=&amp;esrc=s&amp;source=images&amp;cd=&amp;cad=rja&amp;uact=8&amp;ved=0ahUKEwjZnqrQ5bXWAhVJ6xQKHS5bD28QjRwIBw&amp;url=http://hasicuvblog.blogspot.com/2014/06/oslavy-ke-150-vyroci-hasicu-v-brne.html&amp;psig=AFQjCNF6FHP3rRWeB-n_WKig0GkWYRozQg&amp;ust=15060666409632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illingsgazette.com/news/state-and-regional/montana/landusky-residents-stay-after-july-fire-puts-the-tiny-montana/article_c528f9fa-4541-5698-81a8-33bfa2c44f6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M31fgA7SF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Image result for hasic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4" y="0"/>
            <a:ext cx="9258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00608" y="2492896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chemeClr val="bg1"/>
                </a:solidFill>
              </a:rPr>
              <a:t>HASIČI V BRNĚ</a:t>
            </a:r>
            <a:endParaRPr lang="cs-CZ" sz="6600" b="1" dirty="0">
              <a:solidFill>
                <a:schemeClr val="bg1"/>
              </a:solidFill>
            </a:endParaRPr>
          </a:p>
        </p:txBody>
      </p:sp>
      <p:pic>
        <p:nvPicPr>
          <p:cNvPr id="4" name="Scooter - Fire (Official Video HQ)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7864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81"/>
    </mc:Choice>
    <mc:Fallback xmlns="">
      <p:transition advTm="8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hzs jihomoravského kraj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Historie</a:t>
            </a:r>
            <a:r>
              <a:rPr lang="cs-CZ" sz="5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brněnských</a:t>
            </a:r>
            <a:r>
              <a:rPr lang="cs-CZ" sz="5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hasičů</a:t>
            </a:r>
            <a:endParaRPr lang="cs-CZ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12948"/>
            <a:ext cx="3384376" cy="25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22901"/>
      </p:ext>
    </p:extLst>
  </p:cSld>
  <p:clrMapOvr>
    <a:masterClrMapping/>
  </p:clrMapOvr>
  <p:transition spd="slow" advTm="8855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zs jihomoravského kraje požární stani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4" y="-412"/>
            <a:ext cx="9171923" cy="68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5733256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Požární stanice v Brně</a:t>
            </a:r>
            <a:endParaRPr lang="cs-CZ" sz="54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Image result for hasiči Brno zna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4" y="0"/>
            <a:ext cx="187910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98141"/>
      </p:ext>
    </p:extLst>
  </p:cSld>
  <p:clrMapOvr>
    <a:masterClrMapping/>
  </p:clrMapOvr>
  <p:transition spd="slow" advTm="8719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zs jihomoravského kraje požární vźbav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r="7671"/>
          <a:stretch/>
        </p:blipFill>
        <p:spPr bwMode="auto">
          <a:xfrm>
            <a:off x="0" y="0"/>
            <a:ext cx="9180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352928" cy="1656184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FFFF00"/>
                </a:solidFill>
              </a:rPr>
              <a:t>Výbava a technika brněnských hasičů</a:t>
            </a:r>
            <a:endParaRPr lang="cs-CZ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4091"/>
      </p:ext>
    </p:extLst>
  </p:cSld>
  <p:clrMapOvr>
    <a:masterClrMapping/>
  </p:clrMapOvr>
  <p:transition spd="slow" advTm="8154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zs jihomoravského kraj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1" y="13590"/>
            <a:ext cx="9144000" cy="68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FF00"/>
                </a:solidFill>
              </a:rPr>
              <a:t>Zajímavosti </a:t>
            </a:r>
            <a:r>
              <a:rPr lang="cs-CZ" sz="5400" b="1" dirty="0" smtClean="0">
                <a:solidFill>
                  <a:srgbClr val="002060"/>
                </a:solidFill>
              </a:rPr>
              <a:t>o hasičích</a:t>
            </a:r>
            <a:endParaRPr lang="cs-CZ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98688"/>
      </p:ext>
    </p:extLst>
  </p:cSld>
  <p:clrMapOvr>
    <a:masterClrMapping/>
  </p:clrMapOvr>
  <p:transition spd="slow" advTm="9019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mage result for zásahový oblek hasič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10" y="0"/>
            <a:ext cx="9258703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4221088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Hasičské obleky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79887"/>
      </p:ext>
    </p:extLst>
  </p:cSld>
  <p:clrMapOvr>
    <a:masterClrMapping/>
  </p:clrMapOvr>
  <p:transition spd="slow" advTm="9215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asiči Brno lezecka skupin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99"/>
          <a:stretch/>
        </p:blipFill>
        <p:spPr bwMode="auto">
          <a:xfrm>
            <a:off x="0" y="-2818"/>
            <a:ext cx="10332640" cy="68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Speciální skupiny v Brně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06112"/>
      </p:ext>
    </p:extLst>
  </p:cSld>
  <p:clrMapOvr>
    <a:masterClrMapping/>
  </p:clrMapOvr>
  <p:transition spd="slow" advTm="8743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ýročí hasičů brn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r="-2930"/>
          <a:stretch/>
        </p:blipFill>
        <p:spPr bwMode="auto">
          <a:xfrm>
            <a:off x="0" y="-6559"/>
            <a:ext cx="9434938" cy="68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28600" y="4581128"/>
            <a:ext cx="6660232" cy="2592288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Výročí a pomníky hasičů v Brně</a:t>
            </a:r>
            <a:endParaRPr lang="cs-CZ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05471"/>
      </p:ext>
    </p:extLst>
  </p:cSld>
  <p:clrMapOvr>
    <a:masterClrMapping/>
  </p:clrMapOvr>
  <p:transition spd="slow" advTm="8371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fi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5"/>
          <a:stretch/>
        </p:blipFill>
        <p:spPr bwMode="auto">
          <a:xfrm>
            <a:off x="-12374" y="0"/>
            <a:ext cx="9264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76672" y="57150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Mareček, Kobylka, Pokorný, </a:t>
            </a:r>
            <a:r>
              <a:rPr lang="cs-CZ" sz="2800" dirty="0" err="1" smtClean="0">
                <a:solidFill>
                  <a:schemeClr val="bg1"/>
                </a:solidFill>
              </a:rPr>
              <a:t>Levíček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>
                <a:hlinkClick r:id="rId4"/>
              </a:rPr>
              <a:t/>
            </a:r>
            <a:br>
              <a:rPr lang="cs-CZ" dirty="0">
                <a:hlinkClick r:id="rId4"/>
              </a:rPr>
            </a:b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>
                <a:hlinkClick r:id="rId4"/>
              </a:rPr>
              <a:t/>
            </a:r>
            <a:br>
              <a:rPr lang="cs-CZ" dirty="0">
                <a:hlinkClick r:id="rId4"/>
              </a:rPr>
            </a:b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>
                <a:hlinkClick r:id="rId4"/>
              </a:rPr>
              <a:t/>
            </a:r>
            <a:br>
              <a:rPr lang="cs-CZ" dirty="0">
                <a:hlinkClick r:id="rId4"/>
              </a:rPr>
            </a:b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>
                <a:hlinkClick r:id="rId4"/>
              </a:rPr>
              <a:t/>
            </a:r>
            <a:br>
              <a:rPr lang="cs-CZ" dirty="0">
                <a:hlinkClick r:id="rId4"/>
              </a:rPr>
            </a:b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96335" y="6204453"/>
            <a:ext cx="1383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Kvarta A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6632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chemeClr val="bg1"/>
                </a:solidFill>
              </a:rPr>
              <a:t>Zveme vás na naši expozici 9.10. 2017 v 2.patře</a:t>
            </a:r>
          </a:p>
        </p:txBody>
      </p:sp>
    </p:spTree>
    <p:extLst>
      <p:ext uri="{BB962C8B-B14F-4D97-AF65-F5344CB8AC3E}">
        <p14:creationId xmlns:p14="http://schemas.microsoft.com/office/powerpoint/2010/main" val="2390408222"/>
      </p:ext>
    </p:extLst>
  </p:cSld>
  <p:clrMapOvr>
    <a:masterClrMapping/>
  </p:clrMapOvr>
  <p:transition spd="slow" advTm="8746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49</Words>
  <Application>Microsoft Office PowerPoint</Application>
  <PresentationFormat>Předvádění na obrazovce (4:3)</PresentationFormat>
  <Paragraphs>19</Paragraphs>
  <Slides>9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HASIČI V BRNĚ</vt:lpstr>
      <vt:lpstr>Historie brněnských hasičů</vt:lpstr>
      <vt:lpstr>Požární stanice v Brně</vt:lpstr>
      <vt:lpstr>Výbava a technika brněnských hasičů</vt:lpstr>
      <vt:lpstr>Zajímavosti o hasičích</vt:lpstr>
      <vt:lpstr>Hasičské obleky</vt:lpstr>
      <vt:lpstr>Speciální skupiny v Brně</vt:lpstr>
      <vt:lpstr>Výročí a pomníky hasičů v Brně</vt:lpstr>
      <vt:lpstr>Mareček, Kobylka, Pokorný, Levíček</vt:lpstr>
    </vt:vector>
  </TitlesOfParts>
  <Company>Univerzita Palackého v Olomouci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HASIČI V BRNĚ</dc:title>
  <dc:creator>Petr Mareček</dc:creator>
  <cp:lastModifiedBy>Šimon Pokorný</cp:lastModifiedBy>
  <cp:revision>15</cp:revision>
  <dcterms:created xsi:type="dcterms:W3CDTF">2017-09-21T06:07:50Z</dcterms:created>
  <dcterms:modified xsi:type="dcterms:W3CDTF">2017-09-21T09:33:05Z</dcterms:modified>
</cp:coreProperties>
</file>