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7" r:id="rId7"/>
    <p:sldId id="275" r:id="rId8"/>
    <p:sldId id="274" r:id="rId9"/>
    <p:sldId id="261" r:id="rId10"/>
    <p:sldId id="281" r:id="rId11"/>
    <p:sldId id="282" r:id="rId12"/>
    <p:sldId id="283" r:id="rId13"/>
    <p:sldId id="284" r:id="rId14"/>
    <p:sldId id="278" r:id="rId15"/>
    <p:sldId id="273" r:id="rId16"/>
    <p:sldId id="28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4585" autoAdjust="0"/>
  </p:normalViewPr>
  <p:slideViewPr>
    <p:cSldViewPr>
      <p:cViewPr varScale="1">
        <p:scale>
          <a:sx n="71" d="100"/>
          <a:sy n="71" d="100"/>
        </p:scale>
        <p:origin x="64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A195-FF26-430C-B7F6-A267CDCAAFFD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F05D1-3AD5-49B5-B50A-498985917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43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05D1-3AD5-49B5-B50A-4989859176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05D1-3AD5-49B5-B50A-4989859176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40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6D84-F5FD-468F-86D1-06AE9F61C845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17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AB9B-98A0-4722-875B-F9678048C775}" type="datetime1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57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98C7-94FD-48D7-96EF-F14EA0FCE540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28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2989-2075-4706-B114-75C04F56E437}" type="datetime1">
              <a:rPr lang="cs-CZ" smtClean="0"/>
              <a:t>2.3.2016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22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204D-EE6B-48E0-A391-EFE1AEAE9CFB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82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D9B9-0CBE-418C-8114-B27E011BC716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04F7-1A7C-4DD6-8FF1-D1DCAF37F273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7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9F7B-6BD8-4773-8843-B8D40E6D449D}" type="datetime1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05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9422-65BF-4AC7-8598-6FE735CC3DC3}" type="datetime1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8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1F9D-9B6B-454F-8675-864059B2BC97}" type="datetime1">
              <a:rPr lang="cs-CZ" smtClean="0"/>
              <a:t>2.3.2016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6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5864-984F-43FE-9A29-CDBC81970924}" type="datetime1">
              <a:rPr lang="cs-CZ" smtClean="0"/>
              <a:t>2.3.2016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94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1BE6-905B-4928-BE12-A267F68DC5B1}" type="datetime1">
              <a:rPr lang="cs-CZ" smtClean="0"/>
              <a:t>2.3.2016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00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9409-9C8C-409B-AC28-32005C261D68}" type="datetime1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9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1A848C8-B362-4CE2-B5AA-9E34EF8692DE}" type="datetime1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9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250000"/>
                <a:alpha val="35000"/>
              </a:schemeClr>
            </a:gs>
            <a:gs pos="100000">
              <a:schemeClr val="bg1">
                <a:tint val="90000"/>
                <a:shade val="90000"/>
                <a:satMod val="200000"/>
              </a:schemeClr>
            </a:gs>
            <a:gs pos="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C64E881-7D39-408E-8059-FAAB1264DCDF}" type="datetime1">
              <a:rPr lang="cs-CZ" smtClean="0"/>
              <a:t>2.3.2016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0B8C9A6-859F-4B54-8BC8-C1F4C0239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84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erahcl.rajce.idnes.cz/Fotky_od_Lucie/" TargetMode="External"/><Relationship Id="rId2" Type="http://schemas.openxmlformats.org/officeDocument/2006/relationships/hyperlink" Target="http://verahcl.rajce.idnes.cz/Pforzheim_unor_201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nspace.etwinning.net/unauthorized" TargetMode="External"/><Relationship Id="rId4" Type="http://schemas.openxmlformats.org/officeDocument/2006/relationships/hyperlink" Target="http://ec.europa.eu/programmes/erasmus-plus/projects/eplus-project-details-page/?nodeRef=workspace://SpacesStore/245efd8c-3a12-427b-88ef-557564773f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1848" y="2132856"/>
            <a:ext cx="7772400" cy="2012032"/>
          </a:xfrm>
        </p:spPr>
        <p:txBody>
          <a:bodyPr/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Setkání studentů a učitelů</a:t>
            </a:r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cs-CZ" sz="6000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sz="60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2016</a:t>
            </a:r>
            <a:endParaRPr lang="cs-CZ" sz="60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7675" y="4221976"/>
            <a:ext cx="8390656" cy="12192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European 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hallenges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Sustainable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Energy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Production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by Biotechnology</a:t>
            </a:r>
            <a:endParaRPr lang="cs-CZ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 descr="http://ec.europa.eu/programmes/erasmus-plus/news/thumbnails/erasmus-plus-logo_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476672"/>
            <a:ext cx="7780096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504" y="522920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432" y="237012"/>
            <a:ext cx="8229600" cy="1196752"/>
          </a:xfrm>
        </p:spPr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Úterý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2435742"/>
            <a:ext cx="6264749" cy="99325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Provádění experimentu produkce bioplynu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Prezentace států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2740"/>
            <a:ext cx="3863752" cy="25769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992740"/>
            <a:ext cx="3863752" cy="25769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23" y="3992740"/>
            <a:ext cx="3863752" cy="25769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10282654" cy="6858000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320827"/>
            <a:ext cx="8229600" cy="1196752"/>
          </a:xfrm>
        </p:spPr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Středa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464" y="2276872"/>
            <a:ext cx="4479030" cy="156932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Prezentace mentorů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Diskuze o výsledcích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Gasometer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ROM 312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Volný čas ve městě</a:t>
            </a:r>
            <a:endParaRPr lang="cs-CZ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179" y="3957123"/>
            <a:ext cx="3897346" cy="25993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" y="3969245"/>
            <a:ext cx="3907892" cy="26063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58" y="3966668"/>
            <a:ext cx="3897347" cy="2599329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216024"/>
            <a:ext cx="8229600" cy="1196752"/>
          </a:xfrm>
        </p:spPr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Čtvrtek 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6205" y="2222755"/>
            <a:ext cx="4479030" cy="15693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Výlet na </a:t>
            </a:r>
            <a:r>
              <a:rPr lang="cs-CZ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Ludwigsburg</a:t>
            </a:r>
            <a:endParaRPr lang="cs-CZ" dirty="0" smtClean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Mercedes-Benz Museum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Prezentace států</a:t>
            </a:r>
            <a:endParaRPr lang="cs-CZ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3" y="4077072"/>
            <a:ext cx="3917193" cy="26125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04" y="4077072"/>
            <a:ext cx="3917192" cy="26125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204" y="4077073"/>
            <a:ext cx="3917191" cy="26125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10282654" cy="6858000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2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651" y="37783"/>
            <a:ext cx="8229600" cy="1196752"/>
          </a:xfrm>
        </p:spPr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Pátek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456" y="2291572"/>
            <a:ext cx="4479030" cy="17281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Návštěva bioplynové stanice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Maulbrunn</a:t>
            </a:r>
            <a:endParaRPr lang="cs-CZ" dirty="0" smtClean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Bruslení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Závěrečná večeře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27" y="4019764"/>
            <a:ext cx="3935173" cy="26245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9764"/>
            <a:ext cx="3893516" cy="26245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413" y="4019764"/>
            <a:ext cx="3893517" cy="26245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09" y="1533015"/>
            <a:ext cx="5619267" cy="4214450"/>
          </a:xfrm>
          <a:prstGeom prst="rect">
            <a:avLst/>
          </a:prstGeom>
        </p:spPr>
      </p:pic>
      <p:pic>
        <p:nvPicPr>
          <p:cNvPr id="3074" name="Picture 2" descr="http://img21.rajce.idnes.cz/d2102/12/12478/12478659_2ed1200e790f13e6fd10dbcb359992e1/images/P2260917.jpg?ver=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467" y="1533015"/>
            <a:ext cx="5695599" cy="42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2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Program – další meetingy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000" y="2395275"/>
            <a:ext cx="5079057" cy="3763615"/>
          </a:xfrm>
        </p:spPr>
        <p:txBody>
          <a:bodyPr>
            <a:noAutofit/>
          </a:bodyPr>
          <a:lstStyle/>
          <a:p>
            <a:r>
              <a:rPr lang="cs-CZ" sz="2800" b="1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Evreux</a:t>
            </a:r>
            <a:endParaRPr lang="cs-CZ" sz="2800" b="1" dirty="0" smtClean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Září 2016</a:t>
            </a:r>
            <a:endParaRPr lang="cs-CZ" sz="2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Výroba etanolu z odpadního papíru fermentací</a:t>
            </a:r>
            <a:endParaRPr lang="cs-CZ" sz="2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s-CZ" sz="2800" b="1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Brno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Duben 2017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Etika</a:t>
            </a:r>
            <a:endParaRPr lang="cs-CZ" sz="2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3" descr="C:\Users\Terka\Documents\MEGA\School\2014-15 Sexta\Biologie\Comenius\Comenius 2015\Comenius foto\škola+pokusy\P413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992" y="1988840"/>
            <a:ext cx="3050990" cy="2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56" y="4492778"/>
            <a:ext cx="3050990" cy="224635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6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Závěr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988840"/>
            <a:ext cx="8229600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Setkání v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Pforzheimu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bylo z našeho pohledu velmi přínosné a zajímavé. Měli jsme možnost získat nové zkušenosti v oblasti biotechnologií a mimo jiné také potkat řadu nových příjemných lidí z celé Evropy.</a:t>
            </a:r>
          </a:p>
          <a:p>
            <a:pPr marL="0" indent="0" algn="ctr">
              <a:buNone/>
            </a:pPr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Doufejme, že stejně vydařené budou i následující meetingy v novém projektu Erasmus+.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4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Zdroje: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2"/>
              </a:rPr>
              <a:t>http://verahcl.rajce.idnes.cz/Pforzheim_unor_2016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http://verahcl.rajce.idnes.cz/Fotky_od_Lucie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http://ec.europa.eu/programmes/erasmus-plus/projects/eplus-project-details-page/?nodeRef=workspace://</a:t>
            </a:r>
            <a:r>
              <a:rPr lang="cs-CZ" dirty="0" smtClean="0">
                <a:hlinkClick r:id="rId4"/>
              </a:rPr>
              <a:t>SpacesStore/245efd8c-3a12-427b-88ef-557564773f66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twinspace.etwinning.net/unauthorized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0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Erasmus+ 2015-2017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000" y="2204864"/>
            <a:ext cx="7302224" cy="4525963"/>
          </a:xfrm>
        </p:spPr>
        <p:txBody>
          <a:bodyPr>
            <a:normAutofit lnSpcReduction="10000"/>
          </a:bodyPr>
          <a:lstStyle/>
          <a:p>
            <a:r>
              <a:rPr lang="en-US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European </a:t>
            </a:r>
            <a:r>
              <a:rPr lang="cs-CZ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sz="2400" b="1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hallenges</a:t>
            </a:r>
            <a:r>
              <a:rPr lang="en-US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cs-CZ" sz="2400" b="1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Sustainable</a:t>
            </a:r>
            <a:r>
              <a:rPr lang="cs-CZ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b="1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Energy</a:t>
            </a:r>
            <a:r>
              <a:rPr lang="cs-CZ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b="1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Production</a:t>
            </a:r>
            <a:r>
              <a:rPr lang="cs-CZ" sz="2400" b="1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by Biotechnology</a:t>
            </a:r>
          </a:p>
          <a:p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Evropský 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projekt, podpora od EU</a:t>
            </a:r>
          </a:p>
          <a:p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Zaměřen na vzdělávání</a:t>
            </a:r>
          </a:p>
          <a:p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Hlavní téma: 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PRODUKCE ENERGIE POMOCÍ BIOTECHNOLOGIÍ</a:t>
            </a:r>
            <a:endParaRPr lang="cs-CZ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Školení nových  biotechnologických nadšenců (možnost zapojení se i jako mentor)</a:t>
            </a:r>
          </a:p>
          <a:p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Mezinárodní 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spolupráce</a:t>
            </a:r>
          </a:p>
          <a:p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Účast 9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evropských škol</a:t>
            </a:r>
            <a:endParaRPr lang="cs-CZ" sz="20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3" y="4293096"/>
            <a:ext cx="3335543" cy="22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Zúčastněné školy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2315614"/>
            <a:ext cx="881377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Koordinátor – Johanna-</a:t>
            </a:r>
            <a:r>
              <a:rPr lang="cs-CZ" sz="2200" b="1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Wittum</a:t>
            </a:r>
            <a:r>
              <a:rPr lang="cs-CZ" sz="2200" b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cs-CZ" sz="2200" b="1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Schule</a:t>
            </a:r>
            <a:r>
              <a:rPr lang="cs-CZ" sz="2200" b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cs-CZ" sz="2200" b="1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sz="2200" b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, Německo)</a:t>
            </a:r>
          </a:p>
          <a:p>
            <a:r>
              <a:rPr lang="cs-CZ" sz="22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Další střední školy:</a:t>
            </a:r>
          </a:p>
          <a:p>
            <a:pPr lvl="1"/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Biskupské gymnázium Brno</a:t>
            </a:r>
          </a:p>
          <a:p>
            <a:pPr lvl="1"/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Hamburg (Německo)</a:t>
            </a:r>
          </a:p>
          <a:p>
            <a:pPr lvl="1"/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Vídeň (Rakousko)</a:t>
            </a:r>
          </a:p>
          <a:p>
            <a:pPr lvl="1"/>
            <a:r>
              <a:rPr lang="cs-CZ" sz="2000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Evreux</a:t>
            </a: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(Francie)</a:t>
            </a:r>
          </a:p>
          <a:p>
            <a:pPr lvl="1"/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Vilnius (Litva)  </a:t>
            </a:r>
          </a:p>
          <a:p>
            <a:pPr lvl="1"/>
            <a:r>
              <a:rPr lang="cs-CZ" sz="20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Levoča </a:t>
            </a: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(Slovensko)</a:t>
            </a:r>
          </a:p>
          <a:p>
            <a:pPr lvl="1"/>
            <a:r>
              <a:rPr lang="cs-CZ" sz="2000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Miskolc</a:t>
            </a: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(Maďarsko)</a:t>
            </a:r>
          </a:p>
          <a:p>
            <a:pPr lvl="1"/>
            <a:r>
              <a:rPr lang="cs-CZ" sz="2000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Attens</a:t>
            </a:r>
            <a:r>
              <a:rPr lang="cs-CZ" sz="20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(Řecko) </a:t>
            </a:r>
            <a:endParaRPr lang="cs-CZ" sz="20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cs-CZ" sz="2000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Kocaeli</a:t>
            </a: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(Turecko)</a:t>
            </a:r>
          </a:p>
          <a:p>
            <a:pPr marL="457200" lvl="1" indent="0">
              <a:buNone/>
            </a:pPr>
            <a:endParaRPr lang="cs-CZ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924944"/>
            <a:ext cx="4176464" cy="372081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Meetings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723" y="1916832"/>
            <a:ext cx="3765120" cy="280831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Velké 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(únor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2016)</a:t>
            </a:r>
            <a:endParaRPr lang="cs-CZ" sz="18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Evreux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(září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2016)</a:t>
            </a:r>
            <a:endParaRPr lang="cs-CZ" sz="18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Brno 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(duben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2017)</a:t>
            </a:r>
            <a:endParaRPr lang="cs-CZ" sz="18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cs-CZ" sz="20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cs-CZ" sz="20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78" y="4022449"/>
            <a:ext cx="4320481" cy="26894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4005064"/>
            <a:ext cx="5416523" cy="2689477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043060" y="1885129"/>
            <a:ext cx="3837128" cy="28083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Malé </a:t>
            </a:r>
          </a:p>
          <a:p>
            <a:pPr lvl="1"/>
            <a:r>
              <a:rPr lang="cs-CZ" sz="18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Vilnius (září 2015)</a:t>
            </a:r>
          </a:p>
          <a:p>
            <a:pPr lvl="1"/>
            <a:r>
              <a:rPr lang="cs-CZ" sz="18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Vídeň (duben 2016)</a:t>
            </a:r>
          </a:p>
          <a:p>
            <a:pPr lvl="1"/>
            <a:r>
              <a:rPr lang="cs-CZ" sz="1800" dirty="0" err="1" smtClean="0">
                <a:ea typeface="Open Sans Light" panose="020B0306030504020204" pitchFamily="34" charset="0"/>
                <a:cs typeface="Open Sans Light" panose="020B0306030504020204" pitchFamily="34" charset="0"/>
              </a:rPr>
              <a:t>Miškolc</a:t>
            </a:r>
            <a:r>
              <a:rPr lang="cs-CZ" sz="18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(únor 2017)</a:t>
            </a:r>
          </a:p>
          <a:p>
            <a:pPr lvl="1"/>
            <a:r>
              <a:rPr lang="cs-CZ" sz="18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Atény (červen 2017)</a:t>
            </a:r>
          </a:p>
          <a:p>
            <a:pPr lvl="1"/>
            <a:endParaRPr lang="cs-CZ" sz="1800" dirty="0" smtClean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s-CZ" sz="16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8229600" cy="1123528"/>
          </a:xfrm>
        </p:spPr>
        <p:txBody>
          <a:bodyPr/>
          <a:lstStyle/>
          <a:p>
            <a:r>
              <a:rPr lang="cs-CZ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meeting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2060848"/>
            <a:ext cx="3600400" cy="158417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21. - 27. 2. 2016</a:t>
            </a:r>
            <a:endParaRPr lang="cs-CZ" sz="28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s-CZ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0" name="Picture 2" descr="http://www.pz-news.de/cms_media/module_img/4244/2122290_1_articledetail_761_0008_380879_Johanna_Wittum_Schu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400" y="3178614"/>
            <a:ext cx="5184576" cy="34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3199168"/>
            <a:ext cx="5101496" cy="340243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9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Pforzheim</a:t>
            </a:r>
            <a:r>
              <a:rPr lang="cs-CZ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- program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271464" y="1988840"/>
            <a:ext cx="4057650" cy="5013176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21-27.2. 2016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Johanna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Wittum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Schule</a:t>
            </a:r>
            <a:endParaRPr lang="cs-CZ" sz="2000" dirty="0" smtClean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s-CZ" sz="20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Produkce bioplynu fermentací kukuřice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+mn-lt"/>
              </a:rPr>
              <a:t>Další aktivity: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Ludwigsburg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+mn-lt"/>
              </a:rPr>
              <a:t>Mercedes-Benz muzeum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Gasometr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ROM 312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Maulbronn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+mn-lt"/>
              </a:rPr>
              <a:t>bioplynové stanice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+mn-lt"/>
              </a:rPr>
              <a:t>bruslení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4" y="2394847"/>
            <a:ext cx="5921355" cy="391312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11451"/>
            <a:ext cx="8712968" cy="1600200"/>
          </a:xfrm>
        </p:spPr>
        <p:txBody>
          <a:bodyPr/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40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Platforma:</a:t>
            </a:r>
            <a:r>
              <a:rPr lang="cs-CZ" sz="28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br>
              <a:rPr lang="cs-CZ" sz="28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cs-CZ" sz="2800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http://twinspace.etwinning.net/</a:t>
            </a:r>
            <a:endParaRPr lang="cs-CZ" sz="28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"/>
          <a:stretch/>
        </p:blipFill>
        <p:spPr>
          <a:xfrm>
            <a:off x="2063552" y="2204864"/>
            <a:ext cx="8095374" cy="4464496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Náš tým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2276872"/>
            <a:ext cx="7811397" cy="439952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8229600" cy="1196752"/>
          </a:xfrm>
        </p:spPr>
        <p:txBody>
          <a:bodyPr/>
          <a:lstStyle/>
          <a:p>
            <a:r>
              <a:rPr lang="cs-CZ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Pondělí</a:t>
            </a:r>
            <a:endParaRPr lang="cs-CZ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456" y="2234644"/>
            <a:ext cx="8595856" cy="17281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Zahajovací ceremoniál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Prezentace mentorů</a:t>
            </a:r>
            <a:r>
              <a:rPr lang="cs-CZ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dirty="0"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rénink pipetování, determinace glukózy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Stavba </a:t>
            </a:r>
            <a:r>
              <a:rPr lang="cs-CZ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fermentorů</a:t>
            </a:r>
            <a:endParaRPr lang="cs-CZ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502" y="3962837"/>
            <a:ext cx="3917498" cy="26127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836"/>
            <a:ext cx="3923975" cy="26170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250" y="3962836"/>
            <a:ext cx="3923976" cy="2617089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C9A6-859F-4B54-8BC8-C1F4C0239D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932</TotalTime>
  <Words>341</Words>
  <Application>Microsoft Office PowerPoint</Application>
  <PresentationFormat>Širokoúhlá obrazovka</PresentationFormat>
  <Paragraphs>102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Open Sans Light</vt:lpstr>
      <vt:lpstr>Wingdings 2</vt:lpstr>
      <vt:lpstr>Citáty</vt:lpstr>
      <vt:lpstr>Setkání studentů a učitelů Pforzheim 2016</vt:lpstr>
      <vt:lpstr>Erasmus+ 2015-2017</vt:lpstr>
      <vt:lpstr>Zúčastněné školy</vt:lpstr>
      <vt:lpstr>Meetings</vt:lpstr>
      <vt:lpstr>Pforzheim meeting</vt:lpstr>
      <vt:lpstr>Pforzheim - program</vt:lpstr>
      <vt:lpstr> Platforma:  http://twinspace.etwinning.net/</vt:lpstr>
      <vt:lpstr>Náš tým</vt:lpstr>
      <vt:lpstr>Pondělí</vt:lpstr>
      <vt:lpstr>Úterý</vt:lpstr>
      <vt:lpstr>Středa</vt:lpstr>
      <vt:lpstr>Čtvrtek </vt:lpstr>
      <vt:lpstr>Pátek</vt:lpstr>
      <vt:lpstr>Program – další meetingy</vt:lpstr>
      <vt:lpstr>Závěr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</dc:title>
  <dc:creator>Terka</dc:creator>
  <cp:lastModifiedBy>Terezka</cp:lastModifiedBy>
  <cp:revision>63</cp:revision>
  <dcterms:created xsi:type="dcterms:W3CDTF">2014-10-29T19:12:30Z</dcterms:created>
  <dcterms:modified xsi:type="dcterms:W3CDTF">2016-03-02T20:51:24Z</dcterms:modified>
</cp:coreProperties>
</file>