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BC1A4-7A81-4291-BFA4-266397DB6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966C3F-457B-4176-ABAB-292C3EC5D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0298EA-1AA3-4953-8743-F558D15B2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AB3517-EEA7-4A2F-9EDA-91B6BE3F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78E1BC-9193-447F-9B1D-C1EDAE89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810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27949-4DA2-4148-A5DE-12D84956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7263B2D-E63C-4584-9229-E642CA65D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128FA0-4819-41C5-83BF-32C98D3A9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B8D4E0-005D-4B5A-828E-947B272FE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082CA6-B185-42D7-894F-BBCC3E92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96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7FD871B-C58D-4935-BDE2-DE65F6D90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82C2C2-E8DA-4C0D-9CED-DF4079180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92DC7C-023A-4CDD-AB32-2166909B4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88A186-11B3-4BC3-B66C-4A7E468B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B02DEE-C12F-4DAF-8C86-FE85A8CF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92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C6210-BD9E-49E6-A9EC-0D7BD37F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AD3992-A9A7-420F-9016-B9639CFB6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09D284-5FBD-42FC-A3ED-BC1CF5B1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0607BA-8DBF-4259-B6B4-0261BCAA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BDFC93-EC39-431F-A352-E2399A205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46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44988-D48A-4730-BA6B-BC5265F3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B7D89E7-A59E-4573-AB2A-3740E9A23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7CA6CD-6C6F-47C9-BE34-40C4338BB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A622A6-C599-4367-859E-6EE80094C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1ECD19-809B-4127-A1B0-A3130B87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09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83ABBA-7472-400B-AC55-BD11CE17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E679E1-D65F-414D-A661-14EE2A2DA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2714D3F-F9F0-41F1-96EE-1B5F535AF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A1531C-8ED6-4EA7-B947-DAFD3F358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D4DF8B-DFDB-4323-A32A-EF6D51F2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906173-7C8A-4828-A508-F22A6BF85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19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D7AD2-FE0E-452B-BFE6-CD651CD6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C27BC00-66E7-4F98-ADA1-5FB6A72D6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13065C7-978A-45AB-813B-6C1378ECE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5E94A82-D44A-4741-ADC2-7938FDB33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EE98344-B2FE-42FD-89E9-2F1220D666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617F654-5E77-4A67-8B95-E6ECBDD00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2F57EA6-8949-4666-B693-7BDA7882F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09A8AC-C80F-4ACF-846F-5C797EF8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29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C5B462-7350-4AF2-AF62-3CFB7A2C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8C20EF-4B93-4910-81DF-DEE263EA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818CE8A-C1B2-4198-A0B4-77C98CB7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87BA42C-5676-4439-B249-D47C2ADF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10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CAAF1CE-FFEC-440F-B1CF-C5653F48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C6B5F97-D277-439C-9571-9B01AC9D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A2D718-5265-4D96-87CB-E8672353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27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B3597-8577-44A9-BF6F-6FFFA834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B4ED32-4C89-4C83-A410-8C82A787A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F9A476F-5D67-48C1-951C-0536ACFD8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CEC3BD-B02F-4A3F-8317-F4A285440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6E748F-9389-4EA0-995A-02AF359A8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E5500C-C955-47C8-A8DD-01E75E5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69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2D5C2-42AF-4D20-8F46-79887B8C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284E0D4-01EE-41A2-B587-CE5A82B94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6862860-E90F-45FF-8C58-3B521A899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EE76F3-65C1-4E16-A7EE-5089E276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D911F7-7922-4BE3-B60E-8742E061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0A7D1F-C4A1-4FB9-A40E-7388E7CD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45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3EEA0B5-0EC6-44DE-8B9B-B221EB5D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2EF4F97-E183-414B-9911-C8FCB0CE7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2C2E70-3E55-4F75-A312-91B568245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FEE77-7097-43B6-BFD0-34ED1D420FEA}" type="datetimeFigureOut">
              <a:rPr lang="cs-CZ" smtClean="0"/>
              <a:t>31.10.2017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2B3D14-DB67-4A55-992D-E40195483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591FC6-570B-497A-A499-550D11796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20CB6-198E-49C3-BE9C-F5561E90D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45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203AF-3334-4459-AA22-EC04FC486F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7200" dirty="0"/>
              <a:t>Erasmus +</a:t>
            </a:r>
            <a:br>
              <a:rPr lang="cs-CZ" dirty="0"/>
            </a:br>
            <a:r>
              <a:rPr lang="en-GB" sz="5300" dirty="0"/>
              <a:t>Sustainability by biotechnology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E7A1F6-D721-41FD-A39A-3206D51A1A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Miskolc</a:t>
            </a:r>
            <a:r>
              <a:rPr lang="cs-CZ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369172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budova, obloha, strom&#10;&#10;Popis vygenerován s velmi vysokou mírou spolehlivosti">
            <a:extLst>
              <a:ext uri="{FF2B5EF4-FFF2-40B4-BE49-F238E27FC236}">
                <a16:creationId xmlns:a16="http://schemas.microsoft.com/office/drawing/2014/main" id="{1B4CC7CD-070C-4354-91CD-C8EB2F8F7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26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osoba, země&#10;&#10;Popis vygenerován s velmi vysokou mírou spolehlivosti">
            <a:extLst>
              <a:ext uri="{FF2B5EF4-FFF2-40B4-BE49-F238E27FC236}">
                <a16:creationId xmlns:a16="http://schemas.microsoft.com/office/drawing/2014/main" id="{EF58E1D8-5817-4396-AE6A-209F205A9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14" y="0"/>
            <a:ext cx="7466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4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obloha, strom, bašta&#10;&#10;Popis vygenerován s velmi vysokou mírou spolehlivosti">
            <a:extLst>
              <a:ext uri="{FF2B5EF4-FFF2-40B4-BE49-F238E27FC236}">
                <a16:creationId xmlns:a16="http://schemas.microsoft.com/office/drawing/2014/main" id="{7B51ACE9-503A-49FA-906C-B6F5119B2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7" r="-1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pic>
        <p:nvPicPr>
          <p:cNvPr id="5" name="Obrázek 4" descr="Obsah obrázku exteriér, obloha, budova, silnice&#10;&#10;Popis vygenerován s velmi vysokou mírou spolehlivosti">
            <a:extLst>
              <a:ext uri="{FF2B5EF4-FFF2-40B4-BE49-F238E27FC236}">
                <a16:creationId xmlns:a16="http://schemas.microsoft.com/office/drawing/2014/main" id="{2D0D289D-C8D1-4DDF-93D0-798DAD90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0" r="-1" b="11067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37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75CD8E-4170-4ECF-A355-C899E956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sítě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B5E093-20A6-4C21-9413-483DCDB31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/>
              <a:t>Instagram:</a:t>
            </a:r>
            <a:r>
              <a:rPr lang="en-US" dirty="0"/>
              <a:t> https://www.instagram.com/biotechproject/</a:t>
            </a:r>
          </a:p>
          <a:p>
            <a:r>
              <a:rPr lang="en-US" b="1" dirty="0"/>
              <a:t>Facebook:</a:t>
            </a:r>
            <a:r>
              <a:rPr lang="en-US" dirty="0"/>
              <a:t> https://www.facebook.com/groups/1908984959355253 </a:t>
            </a:r>
            <a:endParaRPr lang="cs-CZ" dirty="0"/>
          </a:p>
          <a:p>
            <a:r>
              <a:rPr lang="en-US" b="1" dirty="0" err="1"/>
              <a:t>Youtube</a:t>
            </a:r>
            <a:r>
              <a:rPr lang="en-US" b="1" dirty="0"/>
              <a:t>:</a:t>
            </a:r>
            <a:r>
              <a:rPr lang="cs-CZ" b="1" dirty="0"/>
              <a:t> </a:t>
            </a:r>
            <a:r>
              <a:rPr lang="en-US" dirty="0"/>
              <a:t>https://www.youtube.com/channel/UCYg2MDTENYyHDhkTkSR6o2w</a:t>
            </a:r>
            <a:endParaRPr lang="cs-CZ" dirty="0"/>
          </a:p>
          <a:p>
            <a:r>
              <a:rPr lang="en-US" b="1" dirty="0"/>
              <a:t>Website:</a:t>
            </a:r>
            <a:r>
              <a:rPr lang="en-US" dirty="0"/>
              <a:t> http://www.sustainabilitybybiotechnology.com/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5312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Obsah obrázku obloha, exteriér, strom, silnice&#10;&#10;Popis vygenerován s velmi vysokou mírou spolehlivosti">
            <a:extLst>
              <a:ext uri="{FF2B5EF4-FFF2-40B4-BE49-F238E27FC236}">
                <a16:creationId xmlns:a16="http://schemas.microsoft.com/office/drawing/2014/main" id="{9759827D-2600-4EBC-9B1D-42D8281E6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 b="150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09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Obsah obrázku budova, exteriér, obloha&#10;&#10;Popis vygenerován s velmi vysokou mírou spolehlivosti">
            <a:extLst>
              <a:ext uri="{FF2B5EF4-FFF2-40B4-BE49-F238E27FC236}">
                <a16:creationId xmlns:a16="http://schemas.microsoft.com/office/drawing/2014/main" id="{A1470D29-353F-4D58-A7F9-D8D8B78C2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b="73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exteriér, budova, lidé&#10;&#10;Popis vygenerován s velmi vysokou mírou spolehlivosti">
            <a:extLst>
              <a:ext uri="{FF2B5EF4-FFF2-40B4-BE49-F238E27FC236}">
                <a16:creationId xmlns:a16="http://schemas.microsoft.com/office/drawing/2014/main" id="{63076448-5348-45F2-BAAB-C4DC4BC05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1" b="79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0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strop, osoba, zeď&#10;&#10;Popis vygenerován s velmi vysokou mírou spolehlivosti">
            <a:extLst>
              <a:ext uri="{FF2B5EF4-FFF2-40B4-BE49-F238E27FC236}">
                <a16:creationId xmlns:a16="http://schemas.microsoft.com/office/drawing/2014/main" id="{60010EAA-541B-4332-A5F2-AAD5A87E6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19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osoba, zeď, strop&#10;&#10;Popis vygenerován s velmi vysokou mírou spolehlivosti">
            <a:extLst>
              <a:ext uri="{FF2B5EF4-FFF2-40B4-BE49-F238E27FC236}">
                <a16:creationId xmlns:a16="http://schemas.microsoft.com/office/drawing/2014/main" id="{ED890A6E-87AA-42ED-901C-48CD2B089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65" y="0"/>
            <a:ext cx="7394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2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řenosný počítač, počítač, interiér, osoba&#10;&#10;Popis vygenerován s velmi vysokou mírou spolehlivosti">
            <a:extLst>
              <a:ext uri="{FF2B5EF4-FFF2-40B4-BE49-F238E27FC236}">
                <a16:creationId xmlns:a16="http://schemas.microsoft.com/office/drawing/2014/main" id="{937CD555-73FA-4EC4-A58A-5A1C34556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8" b="71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15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visející obrázek">
            <a:extLst>
              <a:ext uri="{FF2B5EF4-FFF2-40B4-BE49-F238E27FC236}">
                <a16:creationId xmlns:a16="http://schemas.microsoft.com/office/drawing/2014/main" id="{623504A2-E2F0-4636-9288-AE31E854E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" b="1377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52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voda, obloha, budova&#10;&#10;Popis vygenerován s velmi vysokou mírou spolehlivosti">
            <a:extLst>
              <a:ext uri="{FF2B5EF4-FFF2-40B4-BE49-F238E27FC236}">
                <a16:creationId xmlns:a16="http://schemas.microsoft.com/office/drawing/2014/main" id="{6F1F941A-4BB8-4964-B7A5-0CFFDDF8B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" b="186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405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54</Words>
  <Application>Microsoft Office PowerPoint</Application>
  <PresentationFormat>Širokoúhlá obrazovka</PresentationFormat>
  <Paragraphs>8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Erasmus + Sustainability by biotechnology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Sociální sítě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Sustainability by biotechnology</dc:title>
  <dc:creator>Dell</dc:creator>
  <cp:lastModifiedBy>Dell</cp:lastModifiedBy>
  <cp:revision>3</cp:revision>
  <dcterms:created xsi:type="dcterms:W3CDTF">2017-10-31T21:58:42Z</dcterms:created>
  <dcterms:modified xsi:type="dcterms:W3CDTF">2017-10-31T22:17:59Z</dcterms:modified>
</cp:coreProperties>
</file>