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A740C-8977-4EFE-8608-B1017E99DF2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DFFD7F-BF8E-4904-977F-2113FF9737A1}">
      <dgm:prSet custT="1"/>
      <dgm:spPr/>
      <dgm:t>
        <a:bodyPr/>
        <a:lstStyle/>
        <a:p>
          <a:pPr rtl="0"/>
          <a:r>
            <a:rPr lang="cs-CZ" sz="4400" b="1" i="1" dirty="0" smtClean="0"/>
            <a:t>Scénář</a:t>
          </a:r>
          <a:endParaRPr lang="cs-CZ" sz="4400" dirty="0"/>
        </a:p>
      </dgm:t>
    </dgm:pt>
    <dgm:pt modelId="{FC78B0F8-EDAB-46C5-919D-75DBE070D91E}" type="sibTrans" cxnId="{DE306995-0A66-46E1-989B-810261BE0374}">
      <dgm:prSet/>
      <dgm:spPr/>
      <dgm:t>
        <a:bodyPr/>
        <a:lstStyle/>
        <a:p>
          <a:endParaRPr lang="cs-CZ"/>
        </a:p>
      </dgm:t>
    </dgm:pt>
    <dgm:pt modelId="{404D940C-9A7E-4F0D-8621-BC5EB8CB9C3D}" type="parTrans" cxnId="{DE306995-0A66-46E1-989B-810261BE0374}">
      <dgm:prSet/>
      <dgm:spPr/>
      <dgm:t>
        <a:bodyPr/>
        <a:lstStyle/>
        <a:p>
          <a:endParaRPr lang="cs-CZ"/>
        </a:p>
      </dgm:t>
    </dgm:pt>
    <dgm:pt modelId="{24504FBB-25C1-4DA2-99CD-6CEC036305C1}" type="pres">
      <dgm:prSet presAssocID="{E6CA740C-8977-4EFE-8608-B1017E99DF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1605FEC-B483-4427-A32F-DD34A4AB1084}" type="pres">
      <dgm:prSet presAssocID="{10DFFD7F-BF8E-4904-977F-2113FF9737A1}" presName="horFlow" presStyleCnt="0"/>
      <dgm:spPr/>
      <dgm:t>
        <a:bodyPr/>
        <a:lstStyle/>
        <a:p>
          <a:endParaRPr lang="cs-CZ"/>
        </a:p>
      </dgm:t>
    </dgm:pt>
    <dgm:pt modelId="{1A63C0BE-D716-4A2B-80DD-3375C5923634}" type="pres">
      <dgm:prSet presAssocID="{10DFFD7F-BF8E-4904-977F-2113FF9737A1}" presName="bigChev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21743ACB-1030-4666-86D1-97ABB420D061}" type="presOf" srcId="{10DFFD7F-BF8E-4904-977F-2113FF9737A1}" destId="{1A63C0BE-D716-4A2B-80DD-3375C5923634}" srcOrd="0" destOrd="0" presId="urn:microsoft.com/office/officeart/2005/8/layout/lProcess3"/>
    <dgm:cxn modelId="{C5896DE1-456D-4261-9DD0-DF8A4D147E45}" type="presOf" srcId="{E6CA740C-8977-4EFE-8608-B1017E99DF25}" destId="{24504FBB-25C1-4DA2-99CD-6CEC036305C1}" srcOrd="0" destOrd="0" presId="urn:microsoft.com/office/officeart/2005/8/layout/lProcess3"/>
    <dgm:cxn modelId="{DE306995-0A66-46E1-989B-810261BE0374}" srcId="{E6CA740C-8977-4EFE-8608-B1017E99DF25}" destId="{10DFFD7F-BF8E-4904-977F-2113FF9737A1}" srcOrd="0" destOrd="0" parTransId="{404D940C-9A7E-4F0D-8621-BC5EB8CB9C3D}" sibTransId="{FC78B0F8-EDAB-46C5-919D-75DBE070D91E}"/>
    <dgm:cxn modelId="{D5DB7EFB-A43F-4F60-9C87-54106A7BC8BD}" type="presParOf" srcId="{24504FBB-25C1-4DA2-99CD-6CEC036305C1}" destId="{A1605FEC-B483-4427-A32F-DD34A4AB1084}" srcOrd="0" destOrd="0" presId="urn:microsoft.com/office/officeart/2005/8/layout/lProcess3"/>
    <dgm:cxn modelId="{947B63FE-02B9-4260-960C-D63206B9CB8C}" type="presParOf" srcId="{A1605FEC-B483-4427-A32F-DD34A4AB1084}" destId="{1A63C0BE-D716-4A2B-80DD-3375C592363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B7CF2-A752-4BC0-BB28-C00FD77B66F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B89DBB9-9EA0-4251-806F-6378C91E77A8}">
      <dgm:prSet/>
      <dgm:spPr/>
      <dgm:t>
        <a:bodyPr/>
        <a:lstStyle/>
        <a:p>
          <a:pPr rtl="0"/>
          <a:r>
            <a:rPr lang="cs-CZ" b="1" i="1" dirty="0" smtClean="0"/>
            <a:t>Střih</a:t>
          </a:r>
          <a:endParaRPr lang="cs-CZ" dirty="0"/>
        </a:p>
      </dgm:t>
    </dgm:pt>
    <dgm:pt modelId="{6F281FA2-B3BD-455A-A2FF-5E72A8C1A09E}" type="parTrans" cxnId="{7C476160-F486-44F7-BDB2-7F75401740E5}">
      <dgm:prSet/>
      <dgm:spPr/>
      <dgm:t>
        <a:bodyPr/>
        <a:lstStyle/>
        <a:p>
          <a:endParaRPr lang="cs-CZ"/>
        </a:p>
      </dgm:t>
    </dgm:pt>
    <dgm:pt modelId="{063DC307-5049-4249-8789-C72BDA55852F}" type="sibTrans" cxnId="{7C476160-F486-44F7-BDB2-7F75401740E5}">
      <dgm:prSet/>
      <dgm:spPr/>
      <dgm:t>
        <a:bodyPr/>
        <a:lstStyle/>
        <a:p>
          <a:endParaRPr lang="cs-CZ"/>
        </a:p>
      </dgm:t>
    </dgm:pt>
    <dgm:pt modelId="{2357F1F5-18D1-4C4F-B2EE-854FC0945075}" type="pres">
      <dgm:prSet presAssocID="{1A2B7CF2-A752-4BC0-BB28-C00FD77B66F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8057F6E-9572-4620-99B4-A72BF01BC27D}" type="pres">
      <dgm:prSet presAssocID="{2B89DBB9-9EA0-4251-806F-6378C91E77A8}" presName="horFlow" presStyleCnt="0"/>
      <dgm:spPr/>
    </dgm:pt>
    <dgm:pt modelId="{0E7E1179-9C54-407F-834A-1C266A5E7E60}" type="pres">
      <dgm:prSet presAssocID="{2B89DBB9-9EA0-4251-806F-6378C91E77A8}" presName="bigChev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7C476160-F486-44F7-BDB2-7F75401740E5}" srcId="{1A2B7CF2-A752-4BC0-BB28-C00FD77B66F9}" destId="{2B89DBB9-9EA0-4251-806F-6378C91E77A8}" srcOrd="0" destOrd="0" parTransId="{6F281FA2-B3BD-455A-A2FF-5E72A8C1A09E}" sibTransId="{063DC307-5049-4249-8789-C72BDA55852F}"/>
    <dgm:cxn modelId="{CF2E915A-BC20-4A61-9014-A4612A62909B}" type="presOf" srcId="{1A2B7CF2-A752-4BC0-BB28-C00FD77B66F9}" destId="{2357F1F5-18D1-4C4F-B2EE-854FC0945075}" srcOrd="0" destOrd="0" presId="urn:microsoft.com/office/officeart/2005/8/layout/lProcess3"/>
    <dgm:cxn modelId="{B3E9F505-F97D-47F3-AAFC-8734DEE9B232}" type="presOf" srcId="{2B89DBB9-9EA0-4251-806F-6378C91E77A8}" destId="{0E7E1179-9C54-407F-834A-1C266A5E7E60}" srcOrd="0" destOrd="0" presId="urn:microsoft.com/office/officeart/2005/8/layout/lProcess3"/>
    <dgm:cxn modelId="{018BDF42-53CE-4127-9405-BCF12B9CEC3B}" type="presParOf" srcId="{2357F1F5-18D1-4C4F-B2EE-854FC0945075}" destId="{88057F6E-9572-4620-99B4-A72BF01BC27D}" srcOrd="0" destOrd="0" presId="urn:microsoft.com/office/officeart/2005/8/layout/lProcess3"/>
    <dgm:cxn modelId="{7B39EC15-6F6F-4086-97C2-EA021994A71E}" type="presParOf" srcId="{88057F6E-9572-4620-99B4-A72BF01BC27D}" destId="{0E7E1179-9C54-407F-834A-1C266A5E7E6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768D6-DB4A-430E-8F86-C651D65FC50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92A63F-5D15-4F95-9992-16048EE4B33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cs-CZ" b="1" i="1" dirty="0" smtClean="0"/>
            <a:t>Zvuk</a:t>
          </a:r>
          <a:endParaRPr lang="cs-CZ" dirty="0"/>
        </a:p>
      </dgm:t>
    </dgm:pt>
    <dgm:pt modelId="{2481F21E-BFF3-487C-BF3E-56EFF0A0FD7D}" type="parTrans" cxnId="{204F3313-CB25-4EF1-B302-08BD07A7FC6E}">
      <dgm:prSet/>
      <dgm:spPr/>
      <dgm:t>
        <a:bodyPr/>
        <a:lstStyle/>
        <a:p>
          <a:endParaRPr lang="cs-CZ"/>
        </a:p>
      </dgm:t>
    </dgm:pt>
    <dgm:pt modelId="{B8D0DFC6-1ADF-4DC3-9F6D-7C0E294E0EE3}" type="sibTrans" cxnId="{204F3313-CB25-4EF1-B302-08BD07A7FC6E}">
      <dgm:prSet/>
      <dgm:spPr/>
      <dgm:t>
        <a:bodyPr/>
        <a:lstStyle/>
        <a:p>
          <a:endParaRPr lang="cs-CZ"/>
        </a:p>
      </dgm:t>
    </dgm:pt>
    <dgm:pt modelId="{83F3D15F-5FFA-478E-A86E-1DDB80B5A2F0}" type="pres">
      <dgm:prSet presAssocID="{D61768D6-DB4A-430E-8F86-C651D65FC5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F11993-E0C5-44E8-B372-AB4971A1ED32}" type="pres">
      <dgm:prSet presAssocID="{CE92A63F-5D15-4F95-9992-16048EE4B33D}" presName="horFlow" presStyleCnt="0"/>
      <dgm:spPr/>
    </dgm:pt>
    <dgm:pt modelId="{9068EA8D-B429-4341-9031-C7F68AC9476E}" type="pres">
      <dgm:prSet presAssocID="{CE92A63F-5D15-4F95-9992-16048EE4B33D}" presName="bigChev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204F3313-CB25-4EF1-B302-08BD07A7FC6E}" srcId="{D61768D6-DB4A-430E-8F86-C651D65FC50B}" destId="{CE92A63F-5D15-4F95-9992-16048EE4B33D}" srcOrd="0" destOrd="0" parTransId="{2481F21E-BFF3-487C-BF3E-56EFF0A0FD7D}" sibTransId="{B8D0DFC6-1ADF-4DC3-9F6D-7C0E294E0EE3}"/>
    <dgm:cxn modelId="{B307F5F2-5F38-42DC-AEF6-A310B45EAE96}" type="presOf" srcId="{CE92A63F-5D15-4F95-9992-16048EE4B33D}" destId="{9068EA8D-B429-4341-9031-C7F68AC9476E}" srcOrd="0" destOrd="0" presId="urn:microsoft.com/office/officeart/2005/8/layout/lProcess3"/>
    <dgm:cxn modelId="{66FE6C4F-F926-4D25-96F5-EF3C231DB692}" type="presOf" srcId="{D61768D6-DB4A-430E-8F86-C651D65FC50B}" destId="{83F3D15F-5FFA-478E-A86E-1DDB80B5A2F0}" srcOrd="0" destOrd="0" presId="urn:microsoft.com/office/officeart/2005/8/layout/lProcess3"/>
    <dgm:cxn modelId="{B8CE6854-71B7-4394-A02B-9444C20AE0C2}" type="presParOf" srcId="{83F3D15F-5FFA-478E-A86E-1DDB80B5A2F0}" destId="{52F11993-E0C5-44E8-B372-AB4971A1ED32}" srcOrd="0" destOrd="0" presId="urn:microsoft.com/office/officeart/2005/8/layout/lProcess3"/>
    <dgm:cxn modelId="{20EF60F7-DD84-40E2-8798-D9FE3AE54610}" type="presParOf" srcId="{52F11993-E0C5-44E8-B372-AB4971A1ED32}" destId="{9068EA8D-B429-4341-9031-C7F68AC9476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3D7FD-1340-4804-B017-42FA530DC0B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AA3EF2-E8E1-4105-BC78-042C5BECF25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cs-CZ" b="1" i="1" dirty="0" smtClean="0"/>
            <a:t>Byla to i sranda</a:t>
          </a:r>
          <a:endParaRPr lang="cs-CZ" dirty="0"/>
        </a:p>
      </dgm:t>
    </dgm:pt>
    <dgm:pt modelId="{ECE907C5-834D-40B8-BD8D-8D2F88B78966}" type="parTrans" cxnId="{2FCFAF21-A2C1-4EC3-BC11-4FC0A2737471}">
      <dgm:prSet/>
      <dgm:spPr/>
      <dgm:t>
        <a:bodyPr/>
        <a:lstStyle/>
        <a:p>
          <a:endParaRPr lang="cs-CZ"/>
        </a:p>
      </dgm:t>
    </dgm:pt>
    <dgm:pt modelId="{4A450C7B-C31C-4565-A0EC-902D5BC21418}" type="sibTrans" cxnId="{2FCFAF21-A2C1-4EC3-BC11-4FC0A2737471}">
      <dgm:prSet/>
      <dgm:spPr/>
      <dgm:t>
        <a:bodyPr/>
        <a:lstStyle/>
        <a:p>
          <a:endParaRPr lang="cs-CZ"/>
        </a:p>
      </dgm:t>
    </dgm:pt>
    <dgm:pt modelId="{BC221797-2851-46FA-9594-B6A428910FC5}" type="pres">
      <dgm:prSet presAssocID="{9CC3D7FD-1340-4804-B017-42FA530DC0B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BDBD24E-DCC4-4136-8D05-5C5C161009F5}" type="pres">
      <dgm:prSet presAssocID="{17AA3EF2-E8E1-4105-BC78-042C5BECF25A}" presName="horFlow" presStyleCnt="0"/>
      <dgm:spPr/>
    </dgm:pt>
    <dgm:pt modelId="{DB5161AB-B939-4682-9649-0BF1BF35F634}" type="pres">
      <dgm:prSet presAssocID="{17AA3EF2-E8E1-4105-BC78-042C5BECF25A}" presName="bigChev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12673242-3CA3-4897-B15B-8894FCB6EE0D}" type="presOf" srcId="{17AA3EF2-E8E1-4105-BC78-042C5BECF25A}" destId="{DB5161AB-B939-4682-9649-0BF1BF35F634}" srcOrd="0" destOrd="0" presId="urn:microsoft.com/office/officeart/2005/8/layout/lProcess3"/>
    <dgm:cxn modelId="{2FCFAF21-A2C1-4EC3-BC11-4FC0A2737471}" srcId="{9CC3D7FD-1340-4804-B017-42FA530DC0BE}" destId="{17AA3EF2-E8E1-4105-BC78-042C5BECF25A}" srcOrd="0" destOrd="0" parTransId="{ECE907C5-834D-40B8-BD8D-8D2F88B78966}" sibTransId="{4A450C7B-C31C-4565-A0EC-902D5BC21418}"/>
    <dgm:cxn modelId="{59896EEE-A8FA-4696-A122-06F8967241B1}" type="presOf" srcId="{9CC3D7FD-1340-4804-B017-42FA530DC0BE}" destId="{BC221797-2851-46FA-9594-B6A428910FC5}" srcOrd="0" destOrd="0" presId="urn:microsoft.com/office/officeart/2005/8/layout/lProcess3"/>
    <dgm:cxn modelId="{3FD943EA-287A-45FD-84F7-E141EFA3B4E7}" type="presParOf" srcId="{BC221797-2851-46FA-9594-B6A428910FC5}" destId="{7BDBD24E-DCC4-4136-8D05-5C5C161009F5}" srcOrd="0" destOrd="0" presId="urn:microsoft.com/office/officeart/2005/8/layout/lProcess3"/>
    <dgm:cxn modelId="{89F68428-C7DA-4718-9087-5C8D73F46C40}" type="presParOf" srcId="{7BDBD24E-DCC4-4136-8D05-5C5C161009F5}" destId="{DB5161AB-B939-4682-9649-0BF1BF35F63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B9F04-8A97-47C1-97FC-822D528F68F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68E046-0AD8-4373-B476-BE6A6A3707F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b="1" i="1" dirty="0" smtClean="0"/>
            <a:t>Závěr</a:t>
          </a:r>
          <a:endParaRPr lang="cs-CZ" dirty="0"/>
        </a:p>
      </dgm:t>
    </dgm:pt>
    <dgm:pt modelId="{5C9B41C9-600A-4A9B-83AF-76EAD4296FAD}" type="parTrans" cxnId="{0FC9707B-D6C1-4459-A767-5946A79B66B7}">
      <dgm:prSet/>
      <dgm:spPr/>
      <dgm:t>
        <a:bodyPr/>
        <a:lstStyle/>
        <a:p>
          <a:endParaRPr lang="cs-CZ"/>
        </a:p>
      </dgm:t>
    </dgm:pt>
    <dgm:pt modelId="{4DD43357-4ADF-44B7-98ED-120C54F95C3B}" type="sibTrans" cxnId="{0FC9707B-D6C1-4459-A767-5946A79B66B7}">
      <dgm:prSet/>
      <dgm:spPr/>
      <dgm:t>
        <a:bodyPr/>
        <a:lstStyle/>
        <a:p>
          <a:endParaRPr lang="cs-CZ"/>
        </a:p>
      </dgm:t>
    </dgm:pt>
    <dgm:pt modelId="{0A1977AD-1780-46EE-8233-10FC6F337DA8}" type="pres">
      <dgm:prSet presAssocID="{259B9F04-8A97-47C1-97FC-822D528F68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2AC4929-2744-4F76-9F71-741ED5A5E2A8}" type="pres">
      <dgm:prSet presAssocID="{F668E046-0AD8-4373-B476-BE6A6A3707F6}" presName="horFlow" presStyleCnt="0"/>
      <dgm:spPr/>
    </dgm:pt>
    <dgm:pt modelId="{D134354D-B7C9-468A-BF57-870768DA90EB}" type="pres">
      <dgm:prSet presAssocID="{F668E046-0AD8-4373-B476-BE6A6A3707F6}" presName="bigChev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EDEFF1DA-2E9F-4079-A681-755C87391B04}" type="presOf" srcId="{259B9F04-8A97-47C1-97FC-822D528F68FB}" destId="{0A1977AD-1780-46EE-8233-10FC6F337DA8}" srcOrd="0" destOrd="0" presId="urn:microsoft.com/office/officeart/2005/8/layout/lProcess3"/>
    <dgm:cxn modelId="{0FC9707B-D6C1-4459-A767-5946A79B66B7}" srcId="{259B9F04-8A97-47C1-97FC-822D528F68FB}" destId="{F668E046-0AD8-4373-B476-BE6A6A3707F6}" srcOrd="0" destOrd="0" parTransId="{5C9B41C9-600A-4A9B-83AF-76EAD4296FAD}" sibTransId="{4DD43357-4ADF-44B7-98ED-120C54F95C3B}"/>
    <dgm:cxn modelId="{4EA5CBF5-E96A-4985-BABF-F07F21698E46}" type="presOf" srcId="{F668E046-0AD8-4373-B476-BE6A6A3707F6}" destId="{D134354D-B7C9-468A-BF57-870768DA90EB}" srcOrd="0" destOrd="0" presId="urn:microsoft.com/office/officeart/2005/8/layout/lProcess3"/>
    <dgm:cxn modelId="{9561DE56-0AC9-44D3-B239-B1FD09D5E7D7}" type="presParOf" srcId="{0A1977AD-1780-46EE-8233-10FC6F337DA8}" destId="{62AC4929-2744-4F76-9F71-741ED5A5E2A8}" srcOrd="0" destOrd="0" presId="urn:microsoft.com/office/officeart/2005/8/layout/lProcess3"/>
    <dgm:cxn modelId="{976812C5-10D4-49F2-8E65-4233ED80F774}" type="presParOf" srcId="{62AC4929-2744-4F76-9F71-741ED5A5E2A8}" destId="{D134354D-B7C9-468A-BF57-870768DA90E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C0BE-D716-4A2B-80DD-3375C5923634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1" i="1" kern="1200" dirty="0" smtClean="0"/>
            <a:t>Scénář</a:t>
          </a:r>
          <a:endParaRPr lang="cs-CZ" sz="4400" kern="1200" dirty="0"/>
        </a:p>
      </dsp:txBody>
      <dsp:txXfrm>
        <a:off x="3257684" y="89"/>
        <a:ext cx="1714232" cy="114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E1179-9C54-407F-834A-1C266A5E7E60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i="1" kern="1200" dirty="0" smtClean="0"/>
            <a:t>Střih</a:t>
          </a:r>
          <a:endParaRPr lang="cs-CZ" sz="6500" kern="1200" dirty="0"/>
        </a:p>
      </dsp:txBody>
      <dsp:txXfrm>
        <a:off x="3257684" y="89"/>
        <a:ext cx="1714232" cy="1142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EA8D-B429-4341-9031-C7F68AC9476E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i="1" kern="1200" dirty="0" smtClean="0"/>
            <a:t>Zvuk</a:t>
          </a:r>
          <a:endParaRPr lang="cs-CZ" sz="6500" kern="1200" dirty="0"/>
        </a:p>
      </dsp:txBody>
      <dsp:txXfrm>
        <a:off x="3257684" y="89"/>
        <a:ext cx="1714232" cy="1142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161AB-B939-4682-9649-0BF1BF35F634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i="1" kern="1200" dirty="0" smtClean="0"/>
            <a:t>Byla to i sranda</a:t>
          </a:r>
          <a:endParaRPr lang="cs-CZ" sz="3900" kern="1200" dirty="0"/>
        </a:p>
      </dsp:txBody>
      <dsp:txXfrm>
        <a:off x="3257684" y="89"/>
        <a:ext cx="1714232" cy="1142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4354D-B7C9-468A-BF57-870768DA90EB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b="1" i="1" kern="1200" dirty="0" smtClean="0"/>
            <a:t>Závěr</a:t>
          </a:r>
          <a:endParaRPr lang="cs-CZ" sz="5600" kern="1200" dirty="0"/>
        </a:p>
      </dsp:txBody>
      <dsp:txXfrm>
        <a:off x="3257684" y="89"/>
        <a:ext cx="1714232" cy="114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C69C5-90BF-4851-836D-785A754DB2F7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7986F-55D2-4D6A-8BE8-D1374D81D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29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280D-C5E7-48AF-B97F-C6230B4912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1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1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7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6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1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48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DB87-01AD-45BA-9887-D355A0879E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6B80-1691-42B5-AB8B-93825DA82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SVOBODA V OHRADĚ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r>
              <a:rPr lang="cs-CZ" dirty="0" smtClean="0"/>
              <a:t>Dokumentární film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Jdeme na to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7061" y="2175507"/>
            <a:ext cx="5438718" cy="348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28800"/>
            <a:ext cx="6408712" cy="4497363"/>
          </a:xfrm>
        </p:spPr>
        <p:txBody>
          <a:bodyPr/>
          <a:lstStyle/>
          <a:p>
            <a:r>
              <a:rPr lang="cs-CZ" dirty="0" smtClean="0"/>
              <a:t>Nejdříve </a:t>
            </a:r>
            <a:r>
              <a:rPr lang="cs-CZ" dirty="0" smtClean="0"/>
              <a:t>točili </a:t>
            </a:r>
            <a:r>
              <a:rPr lang="cs-CZ" dirty="0" smtClean="0"/>
              <a:t>kluci holky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317" y="2726754"/>
            <a:ext cx="442939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6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Vystřídání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1556792"/>
            <a:ext cx="6336704" cy="4569371"/>
          </a:xfrm>
        </p:spPr>
        <p:txBody>
          <a:bodyPr/>
          <a:lstStyle/>
          <a:p>
            <a:r>
              <a:rPr lang="cs-CZ" dirty="0" smtClean="0"/>
              <a:t>Jak jsme měli dost natočeného materiálu</a:t>
            </a:r>
          </a:p>
          <a:p>
            <a:r>
              <a:rPr lang="cs-CZ" dirty="0" smtClean="0"/>
              <a:t>Za kameru se dostala děvčata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835" y="3564998"/>
            <a:ext cx="3392230" cy="254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3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1700808"/>
            <a:ext cx="6336704" cy="4425355"/>
          </a:xfrm>
        </p:spPr>
        <p:txBody>
          <a:bodyPr/>
          <a:lstStyle/>
          <a:p>
            <a:r>
              <a:rPr lang="cs-CZ" dirty="0" smtClean="0"/>
              <a:t>Kluci </a:t>
            </a:r>
            <a:r>
              <a:rPr lang="cs-CZ" dirty="0" smtClean="0"/>
              <a:t>oslovovali </a:t>
            </a:r>
            <a:r>
              <a:rPr lang="cs-CZ" dirty="0" smtClean="0"/>
              <a:t>holky a profesorky</a:t>
            </a:r>
            <a:endParaRPr lang="cs-CZ" dirty="0" smtClean="0"/>
          </a:p>
          <a:p>
            <a:r>
              <a:rPr lang="cs-CZ" dirty="0" smtClean="0"/>
              <a:t>Jestli</a:t>
            </a:r>
            <a:r>
              <a:rPr lang="cs-CZ" dirty="0" smtClean="0"/>
              <a:t> se nechají ostříhat na krátko</a:t>
            </a:r>
            <a:endParaRPr lang="cs-CZ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8111" y="3258673"/>
            <a:ext cx="3821955" cy="286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Dotáčení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28800"/>
            <a:ext cx="6428737" cy="4497363"/>
          </a:xfrm>
        </p:spPr>
        <p:txBody>
          <a:bodyPr/>
          <a:lstStyle/>
          <a:p>
            <a:r>
              <a:rPr lang="cs-CZ" dirty="0" smtClean="0"/>
              <a:t>Hráli jsme fotbal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048672" cy="370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3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5330241"/>
              </p:ext>
            </p:extLst>
          </p:nvPr>
        </p:nvGraphicFramePr>
        <p:xfrm>
          <a:off x="539552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24" y="1955112"/>
            <a:ext cx="3470644" cy="4627525"/>
          </a:xfr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180590" y="149344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Vytvoření osy filmu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7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23507"/>
            <a:ext cx="7211144" cy="4502656"/>
          </a:xfrm>
        </p:spPr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pro </a:t>
            </a:r>
            <a:r>
              <a:rPr lang="cs-CZ" dirty="0" smtClean="0"/>
              <a:t>X</a:t>
            </a:r>
          </a:p>
          <a:p>
            <a:r>
              <a:rPr lang="cs-CZ" dirty="0" smtClean="0"/>
              <a:t>Adobe </a:t>
            </a:r>
            <a:r>
              <a:rPr lang="cs-CZ" dirty="0" err="1" smtClean="0"/>
              <a:t>premiere</a:t>
            </a:r>
            <a:r>
              <a:rPr lang="cs-CZ" dirty="0" smtClean="0"/>
              <a:t> pro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21" y="2996952"/>
            <a:ext cx="5544616" cy="33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310209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65945"/>
            <a:ext cx="7283152" cy="4460218"/>
          </a:xfrm>
        </p:spPr>
        <p:txBody>
          <a:bodyPr/>
          <a:lstStyle/>
          <a:p>
            <a:r>
              <a:rPr lang="cs-CZ" dirty="0" smtClean="0"/>
              <a:t>Manipulace při střihu</a:t>
            </a:r>
          </a:p>
          <a:p>
            <a:r>
              <a:rPr lang="cs-CZ" dirty="0" smtClean="0"/>
              <a:t>Dotáčky do pozadí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43389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08792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"/>
          <a:stretch/>
        </p:blipFill>
        <p:spPr>
          <a:xfrm rot="16200000">
            <a:off x="2686662" y="777835"/>
            <a:ext cx="3842686" cy="6408713"/>
          </a:xfrm>
        </p:spPr>
      </p:pic>
    </p:spTree>
    <p:extLst>
      <p:ext uri="{BB962C8B-B14F-4D97-AF65-F5344CB8AC3E}">
        <p14:creationId xmlns:p14="http://schemas.microsoft.com/office/powerpoint/2010/main" val="42708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30237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556792"/>
            <a:ext cx="6408712" cy="301235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Celý týden jsme si moc užili a chceme </a:t>
            </a:r>
            <a:r>
              <a:rPr lang="cs-CZ" dirty="0" smtClean="0"/>
              <a:t>tímto </a:t>
            </a:r>
            <a:r>
              <a:rPr lang="cs-CZ" dirty="0" smtClean="0"/>
              <a:t>moc poděkovat </a:t>
            </a:r>
            <a:r>
              <a:rPr lang="cs-CZ" b="1" dirty="0" smtClean="0"/>
              <a:t>MY STREET FILMS </a:t>
            </a:r>
            <a:r>
              <a:rPr lang="cs-CZ" dirty="0" smtClean="0"/>
              <a:t>a hlavně Tereze a Honzovi.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343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ntium Book Basic" panose="02000503060000020004" pitchFamily="2" charset="-18"/>
              </a:rPr>
              <a:t>FAMU</a:t>
            </a:r>
            <a:endParaRPr lang="cs-CZ" sz="5400" dirty="0">
              <a:latin typeface="Gentium Book Basic" panose="02000503060000020004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7240" y="1412777"/>
            <a:ext cx="6303112" cy="2304255"/>
          </a:xfrm>
        </p:spPr>
        <p:txBody>
          <a:bodyPr/>
          <a:lstStyle/>
          <a:p>
            <a:r>
              <a:rPr lang="cs-CZ" dirty="0">
                <a:latin typeface="Gentium Book Basic" panose="02000503060000020004" pitchFamily="2" charset="-18"/>
              </a:rPr>
              <a:t>Filmová a televizní fakulta je jedna ze tří fakult Akademie múzických umění v </a:t>
            </a:r>
            <a:r>
              <a:rPr lang="cs-CZ" dirty="0" smtClean="0">
                <a:latin typeface="Gentium Book Basic" panose="02000503060000020004" pitchFamily="2" charset="-18"/>
              </a:rPr>
              <a:t>Praze</a:t>
            </a:r>
            <a:endParaRPr lang="cs-CZ" dirty="0" smtClean="0">
              <a:latin typeface="Gentium Book Basic" panose="02000503060000020004" pitchFamily="2" charset="-18"/>
            </a:endParaRPr>
          </a:p>
        </p:txBody>
      </p:sp>
      <p:pic>
        <p:nvPicPr>
          <p:cNvPr id="1028" name="Picture 4" descr="VÃ½sledek obrÃ¡zku pro famu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9052"/>
            <a:ext cx="26706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famu pra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43" y="3573016"/>
            <a:ext cx="29968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DĚKUJEME ZA POZORNOST!!!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3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ntium Book Basic" panose="02000503060000020004" pitchFamily="2" charset="-18"/>
              </a:rPr>
              <a:t>My street </a:t>
            </a:r>
            <a:r>
              <a:rPr lang="cs-CZ" dirty="0" err="1" smtClean="0">
                <a:latin typeface="Gentium Book Basic" panose="02000503060000020004" pitchFamily="2" charset="-18"/>
              </a:rPr>
              <a:t>films</a:t>
            </a:r>
            <a:endParaRPr lang="cs-CZ" dirty="0">
              <a:latin typeface="Gentium Book Basic" panose="02000503060000020004" pitchFamily="2" charset="-1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75656" y="1604814"/>
            <a:ext cx="6272047" cy="452134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entium Book Basic" panose="02000503060000020004" pitchFamily="2" charset="-18"/>
              </a:rPr>
              <a:t>Celosvětová organizace</a:t>
            </a:r>
          </a:p>
          <a:p>
            <a:r>
              <a:rPr lang="cs-CZ" dirty="0" smtClean="0">
                <a:latin typeface="Gentium Book Basic" panose="02000503060000020004" pitchFamily="2" charset="-18"/>
              </a:rPr>
              <a:t>Workshopy pro studenty</a:t>
            </a:r>
          </a:p>
          <a:p>
            <a:r>
              <a:rPr lang="cs-CZ" dirty="0" smtClean="0">
                <a:latin typeface="Gentium Book Basic" panose="02000503060000020004" pitchFamily="2" charset="-18"/>
              </a:rPr>
              <a:t>http://mystreetfilms.cz/</a:t>
            </a:r>
            <a:endParaRPr lang="cs-CZ" dirty="0" smtClean="0">
              <a:latin typeface="Gentium Book Basic" panose="02000503060000020004" pitchFamily="2" charset="-1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01" y="4221088"/>
            <a:ext cx="387757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 rotWithShape="1">
          <a:blip r:embed="rId2"/>
          <a:srcRect l="6287" t="6765" r="10164" b="7353"/>
          <a:stretch/>
        </p:blipFill>
        <p:spPr bwMode="auto">
          <a:xfrm>
            <a:off x="-3804" y="0"/>
            <a:ext cx="9147804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ntium Book Basic" panose="02000503060000020004" pitchFamily="2" charset="-18"/>
              </a:rPr>
              <a:t>My street </a:t>
            </a:r>
            <a:r>
              <a:rPr lang="cs-CZ" dirty="0" err="1" smtClean="0">
                <a:latin typeface="Gentium Book Basic" panose="02000503060000020004" pitchFamily="2" charset="-18"/>
              </a:rPr>
              <a:t>films</a:t>
            </a:r>
            <a:endParaRPr lang="cs-CZ" dirty="0">
              <a:latin typeface="Gentium Book Basic" panose="02000503060000020004" pitchFamily="2" charset="-1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75656" y="1604814"/>
            <a:ext cx="6272047" cy="452134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entium Book Basic" panose="02000503060000020004" pitchFamily="2" charset="-18"/>
              </a:rPr>
              <a:t>Celosvětová organizace</a:t>
            </a:r>
          </a:p>
          <a:p>
            <a:r>
              <a:rPr lang="cs-CZ" dirty="0" smtClean="0">
                <a:latin typeface="Gentium Book Basic" panose="02000503060000020004" pitchFamily="2" charset="-18"/>
              </a:rPr>
              <a:t>Workshopy pro studenty</a:t>
            </a:r>
          </a:p>
          <a:p>
            <a:r>
              <a:rPr lang="cs-CZ" dirty="0" smtClean="0">
                <a:latin typeface="Gentium Book Basic" panose="02000503060000020004" pitchFamily="2" charset="-18"/>
              </a:rPr>
              <a:t>http://mystreetfilms.cz/</a:t>
            </a:r>
            <a:endParaRPr lang="cs-CZ" dirty="0" smtClean="0">
              <a:latin typeface="Gentium Book Basic" panose="02000503060000020004" pitchFamily="2" charset="-1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01" y="4221088"/>
            <a:ext cx="387757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ntium Book Basic" panose="02000503060000020004" pitchFamily="2" charset="-18"/>
              </a:rPr>
              <a:t>Výběr</a:t>
            </a:r>
            <a:r>
              <a:rPr lang="cs-CZ" sz="5400" dirty="0" smtClean="0">
                <a:latin typeface="Gentium Book Basic" panose="02000503060000020004" pitchFamily="2" charset="-18"/>
              </a:rPr>
              <a:t> </a:t>
            </a:r>
            <a:r>
              <a:rPr lang="cs-CZ" dirty="0" smtClean="0">
                <a:latin typeface="Gentium Book Basic" panose="02000503060000020004" pitchFamily="2" charset="-18"/>
              </a:rPr>
              <a:t>tématu</a:t>
            </a:r>
            <a:endParaRPr lang="cs-CZ" sz="5400" dirty="0">
              <a:latin typeface="Gentium Book Basic" panose="02000503060000020004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28800"/>
            <a:ext cx="6336704" cy="4497363"/>
          </a:xfrm>
        </p:spPr>
        <p:txBody>
          <a:bodyPr/>
          <a:lstStyle/>
          <a:p>
            <a:r>
              <a:rPr lang="cs-CZ" dirty="0">
                <a:latin typeface="Gentium Book Basic" panose="02000503060000020004" pitchFamily="2" charset="-18"/>
              </a:rPr>
              <a:t>C</a:t>
            </a:r>
            <a:r>
              <a:rPr lang="cs-CZ" dirty="0" smtClean="0">
                <a:latin typeface="Gentium Book Basic" panose="02000503060000020004" pitchFamily="2" charset="-18"/>
              </a:rPr>
              <a:t>o </a:t>
            </a:r>
            <a:r>
              <a:rPr lang="cs-CZ" dirty="0" smtClean="0">
                <a:latin typeface="Gentium Book Basic" panose="02000503060000020004" pitchFamily="2" charset="-18"/>
              </a:rPr>
              <a:t>nás baví a zajímá</a:t>
            </a:r>
          </a:p>
          <a:p>
            <a:r>
              <a:rPr lang="cs-CZ" dirty="0" smtClean="0">
                <a:latin typeface="Gentium Book Basic" panose="02000503060000020004" pitchFamily="2" charset="-18"/>
              </a:rPr>
              <a:t>O</a:t>
            </a:r>
            <a:r>
              <a:rPr lang="cs-CZ" dirty="0" smtClean="0">
                <a:latin typeface="Gentium Book Basic" panose="02000503060000020004" pitchFamily="2" charset="-18"/>
              </a:rPr>
              <a:t>riginální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AutoShape 2" descr="VÃ½sledek obrÃ¡zku pro tÃ©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58"/>
            <a:ext cx="3168352" cy="3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ntium Book Basic" panose="02000503060000020004" pitchFamily="2" charset="-18"/>
              </a:rPr>
              <a:t>Film a dokument</a:t>
            </a:r>
            <a:endParaRPr lang="cs-CZ" dirty="0">
              <a:latin typeface="Gentium Book Basic" panose="02000503060000020004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3092152" cy="4497363"/>
          </a:xfrm>
        </p:spPr>
        <p:txBody>
          <a:bodyPr>
            <a:normAutofit fontScale="92500"/>
          </a:bodyPr>
          <a:lstStyle/>
          <a:p>
            <a:r>
              <a:rPr lang="cs-CZ" sz="3200" dirty="0" smtClean="0">
                <a:latin typeface="Gentium Book Basic" panose="02000503060000020004" pitchFamily="2" charset="-18"/>
              </a:rPr>
              <a:t>Souhrnné označení kinematografie</a:t>
            </a:r>
          </a:p>
          <a:p>
            <a:r>
              <a:rPr lang="cs-CZ" sz="3200" dirty="0" smtClean="0">
                <a:latin typeface="Gentium Book Basic" panose="02000503060000020004" pitchFamily="2" charset="-18"/>
              </a:rPr>
              <a:t>Cokoli, co je natočeno na kameru</a:t>
            </a:r>
          </a:p>
          <a:p>
            <a:r>
              <a:rPr lang="cs-CZ" sz="3200" dirty="0" smtClean="0">
                <a:latin typeface="Gentium Book Basic" panose="02000503060000020004" pitchFamily="2" charset="-18"/>
              </a:rPr>
              <a:t>Jeden z prostředků medií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42422" y="1556792"/>
            <a:ext cx="3469938" cy="3960440"/>
          </a:xfrm>
        </p:spPr>
        <p:txBody>
          <a:bodyPr>
            <a:normAutofit fontScale="92500"/>
          </a:bodyPr>
          <a:lstStyle/>
          <a:p>
            <a:r>
              <a:rPr lang="cs-CZ" sz="3200" dirty="0" smtClean="0">
                <a:latin typeface="Gentium Book Basic" panose="02000503060000020004" pitchFamily="2" charset="-18"/>
              </a:rPr>
              <a:t>Druh </a:t>
            </a:r>
            <a:r>
              <a:rPr lang="cs-CZ" sz="3200" dirty="0" smtClean="0">
                <a:latin typeface="Gentium Book Basic" panose="02000503060000020004" pitchFamily="2" charset="-18"/>
              </a:rPr>
              <a:t>filmu</a:t>
            </a:r>
          </a:p>
          <a:p>
            <a:r>
              <a:rPr lang="cs-CZ" sz="3200" dirty="0" smtClean="0">
                <a:latin typeface="Gentium Book Basic" panose="02000503060000020004" pitchFamily="2" charset="-18"/>
              </a:rPr>
              <a:t>Může zprostředkovávat </a:t>
            </a:r>
            <a:r>
              <a:rPr lang="cs-CZ" sz="3200" dirty="0" smtClean="0">
                <a:latin typeface="Gentium Book Basic" panose="02000503060000020004" pitchFamily="2" charset="-18"/>
              </a:rPr>
              <a:t>skutečnost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AutoShape 2" descr="VÃ½sledek obrÃ¡zku pro filmovÃ¡ klap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Ã½sledek obrÃ¡zku pro filmovÃ¡ klap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7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s kamerou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569371"/>
          </a:xfrm>
        </p:spPr>
        <p:txBody>
          <a:bodyPr/>
          <a:lstStyle/>
          <a:p>
            <a:r>
              <a:rPr lang="cs-CZ" dirty="0" smtClean="0"/>
              <a:t>Začátky s kamerou</a:t>
            </a:r>
          </a:p>
          <a:p>
            <a:r>
              <a:rPr lang="cs-CZ" dirty="0" smtClean="0"/>
              <a:t>Naučili jsme se pracovat s kamerou</a:t>
            </a:r>
          </a:p>
          <a:p>
            <a:r>
              <a:rPr lang="cs-CZ" dirty="0" smtClean="0"/>
              <a:t>Jak clonit, ostřit a zůmovat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838" y="2557793"/>
            <a:ext cx="326436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4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Názorná ukázka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1556792"/>
            <a:ext cx="6336704" cy="4569371"/>
          </a:xfrm>
        </p:spPr>
        <p:txBody>
          <a:bodyPr/>
          <a:lstStyle/>
          <a:p>
            <a:r>
              <a:rPr lang="cs-CZ" dirty="0" smtClean="0"/>
              <a:t>V pozadí vidíme pohled kamery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82013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182</Words>
  <Application>Microsoft Office PowerPoint</Application>
  <PresentationFormat>Předvádění na obrazovce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SVOBODA V OHRADĚ</vt:lpstr>
      <vt:lpstr>FAMU</vt:lpstr>
      <vt:lpstr>My street films</vt:lpstr>
      <vt:lpstr>Prezentace aplikace PowerPoint</vt:lpstr>
      <vt:lpstr>My street films</vt:lpstr>
      <vt:lpstr>Výběr tématu</vt:lpstr>
      <vt:lpstr>Film a dokument</vt:lpstr>
      <vt:lpstr>Učení s kamerou</vt:lpstr>
      <vt:lpstr>Názorná ukázka</vt:lpstr>
      <vt:lpstr>Jdeme na to</vt:lpstr>
      <vt:lpstr>Prezentace aplikace PowerPoint</vt:lpstr>
      <vt:lpstr>Vystřídání</vt:lpstr>
      <vt:lpstr>Prezentace aplikace PowerPoint</vt:lpstr>
      <vt:lpstr>Dotáčení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POZORNOST!!!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Svoboda v ohradě</dc:title>
  <dc:creator>Mgr. Jitka Piskačová</dc:creator>
  <cp:lastModifiedBy>Mgr. Jitka Piskačová</cp:lastModifiedBy>
  <cp:revision>5</cp:revision>
  <dcterms:created xsi:type="dcterms:W3CDTF">2018-09-21T09:51:56Z</dcterms:created>
  <dcterms:modified xsi:type="dcterms:W3CDTF">2018-09-21T10:42:18Z</dcterms:modified>
</cp:coreProperties>
</file>