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64" r:id="rId3"/>
    <p:sldId id="259" r:id="rId4"/>
    <p:sldId id="258" r:id="rId5"/>
    <p:sldId id="262" r:id="rId6"/>
    <p:sldId id="261" r:id="rId7"/>
    <p:sldId id="260" r:id="rId8"/>
    <p:sldId id="267" r:id="rId9"/>
    <p:sldId id="265" r:id="rId10"/>
    <p:sldId id="266" r:id="rId1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2DE3"/>
    <a:srgbClr val="9F9D97"/>
    <a:srgbClr val="99CC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D3A5-10BA-43AF-9193-D43E393F1721}" type="datetimeFigureOut">
              <a:rPr lang="cs-CZ" smtClean="0"/>
              <a:t>30.09.2018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EAAD9-EB68-4243-B687-08D9915A32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1507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D3A5-10BA-43AF-9193-D43E393F1721}" type="datetimeFigureOut">
              <a:rPr lang="cs-CZ" smtClean="0"/>
              <a:t>30.09.2018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EAAD9-EB68-4243-B687-08D9915A32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9208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D3A5-10BA-43AF-9193-D43E393F1721}" type="datetimeFigureOut">
              <a:rPr lang="cs-CZ" smtClean="0"/>
              <a:t>30.09.2018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EAAD9-EB68-4243-B687-08D9915A32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6305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D3A5-10BA-43AF-9193-D43E393F1721}" type="datetimeFigureOut">
              <a:rPr lang="cs-CZ" smtClean="0"/>
              <a:t>30.09.2018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EAAD9-EB68-4243-B687-08D9915A32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970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D3A5-10BA-43AF-9193-D43E393F1721}" type="datetimeFigureOut">
              <a:rPr lang="cs-CZ" smtClean="0"/>
              <a:t>30.09.2018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EAAD9-EB68-4243-B687-08D9915A32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1915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D3A5-10BA-43AF-9193-D43E393F1721}" type="datetimeFigureOut">
              <a:rPr lang="cs-CZ" smtClean="0"/>
              <a:t>30.09.2018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EAAD9-EB68-4243-B687-08D9915A32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6468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D3A5-10BA-43AF-9193-D43E393F1721}" type="datetimeFigureOut">
              <a:rPr lang="cs-CZ" smtClean="0"/>
              <a:t>30.09.2018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EAAD9-EB68-4243-B687-08D9915A32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3564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D3A5-10BA-43AF-9193-D43E393F1721}" type="datetimeFigureOut">
              <a:rPr lang="cs-CZ" smtClean="0"/>
              <a:t>30.09.2018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EAAD9-EB68-4243-B687-08D9915A32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1355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D3A5-10BA-43AF-9193-D43E393F1721}" type="datetimeFigureOut">
              <a:rPr lang="cs-CZ" smtClean="0"/>
              <a:t>30.09.2018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EAAD9-EB68-4243-B687-08D9915A32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9791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D3A5-10BA-43AF-9193-D43E393F1721}" type="datetimeFigureOut">
              <a:rPr lang="cs-CZ" smtClean="0"/>
              <a:t>30.09.2018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EAAD9-EB68-4243-B687-08D9915A32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5748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D3A5-10BA-43AF-9193-D43E393F1721}" type="datetimeFigureOut">
              <a:rPr lang="cs-CZ" smtClean="0"/>
              <a:t>30.09.2018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EAAD9-EB68-4243-B687-08D9915A32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6432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DD3A5-10BA-43AF-9193-D43E393F1721}" type="datetimeFigureOut">
              <a:rPr lang="cs-CZ" smtClean="0"/>
              <a:t>30.09.2018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EAAD9-EB68-4243-B687-08D9915A32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6823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71252" y="1700808"/>
            <a:ext cx="7772400" cy="1470025"/>
          </a:xfrm>
          <a:solidFill>
            <a:schemeClr val="bg1">
              <a:alpha val="25098"/>
            </a:schemeClr>
          </a:solidFill>
          <a:ln w="57150">
            <a:solidFill>
              <a:schemeClr val="tx1"/>
            </a:solidFill>
          </a:ln>
        </p:spPr>
        <p:txBody>
          <a:bodyPr/>
          <a:lstStyle/>
          <a:p>
            <a:r>
              <a:rPr lang="cs-CZ" b="1" dirty="0" smtClean="0"/>
              <a:t>Historie </a:t>
            </a:r>
            <a:r>
              <a:rPr lang="cs-CZ" b="1" dirty="0" err="1" smtClean="0"/>
              <a:t>BiGy</a:t>
            </a:r>
            <a:endParaRPr lang="cs-CZ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250" y="3717032"/>
            <a:ext cx="3283272" cy="286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74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7966081" cy="528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2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260648"/>
            <a:ext cx="5976664" cy="5073958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5320697" y="5792487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Model původní budovy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52193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459168"/>
            <a:ext cx="7818391" cy="491404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911752" y="5804532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Stavba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502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426" y="-99392"/>
            <a:ext cx="9455344" cy="712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28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332656"/>
            <a:ext cx="7128791" cy="516572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364088" y="5877272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Plán pracovního tábora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36147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84" y="363471"/>
            <a:ext cx="6973953" cy="511182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516216" y="5877271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Vězni při práci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80756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48106"/>
            <a:ext cx="9608316" cy="700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4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7104789" cy="532859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796136" y="6018295"/>
            <a:ext cx="2983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Budova na ulici Veveří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00393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292080" y="5616822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Současná podoba budovy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78740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2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1435</TotalTime>
  <Words>19</Words>
  <Application>Microsoft Office PowerPoint</Application>
  <PresentationFormat>Předvádění na obrazovce (4:3)</PresentationFormat>
  <Paragraphs>7</Paragraphs>
  <Slides>10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1" baseType="lpstr">
      <vt:lpstr>Motiv systému Office</vt:lpstr>
      <vt:lpstr>Historie BiGy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Biskupské gymnázium Brno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Historie BiGy</dc:title>
  <dc:creator>Petr Piňos</dc:creator>
  <cp:lastModifiedBy>Petr</cp:lastModifiedBy>
  <cp:revision>20</cp:revision>
  <dcterms:created xsi:type="dcterms:W3CDTF">2018-09-21T06:26:33Z</dcterms:created>
  <dcterms:modified xsi:type="dcterms:W3CDTF">2018-09-30T16:23:51Z</dcterms:modified>
</cp:coreProperties>
</file>